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docProps/custom.xml" ContentType="application/vnd.openxmlformats-officedocument.custom-properties+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slideLayouts/slideLayout114.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comments/comment1.xml" ContentType="application/vnd.openxmlformats-officedocument.presentationml.comments+xml"/>
  <Override PartName="/ppt/slideLayouts/slideLayout99.xml" ContentType="application/vnd.openxmlformats-officedocument.presentationml.slideLayout+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commentAuthors.xml" ContentType="application/vnd.openxmlformats-officedocument.presentationml.commentAuthors+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7" r:id="rId2"/>
    <p:sldId id="258" r:id="rId3"/>
    <p:sldId id="259" r:id="rId4"/>
    <p:sldId id="260" r:id="rId5"/>
    <p:sldId id="261" r:id="rId6"/>
    <p:sldId id="262" r:id="rId7"/>
    <p:sldId id="263" r:id="rId8"/>
    <p:sldId id="264" r:id="rId9"/>
    <p:sldId id="265" r:id="rId10"/>
    <p:sldId id="266" r:id="rId11"/>
    <p:sldId id="268" r:id="rId12"/>
    <p:sldId id="269" r:id="rId13"/>
    <p:sldId id="270" r:id="rId14"/>
    <p:sldId id="271" r:id="rId15"/>
    <p:sldId id="272" r:id="rId16"/>
    <p:sldId id="273" r:id="rId17"/>
    <p:sldId id="274" r:id="rId18"/>
    <p:sldId id="275" r:id="rId19"/>
    <p:sldId id="276" r:id="rId20"/>
  </p:sldIdLst>
  <p:sldSz cx="9144000" cy="5143500" type="screen16x9"/>
  <p:notesSz cx="6858000" cy="9144000"/>
  <p:embeddedFontLst>
    <p:embeddedFont>
      <p:font typeface="Public Sans" charset="0"/>
      <p:regular r:id="rId22"/>
      <p:bold r:id="rId23"/>
      <p:italic r:id="rId24"/>
      <p:boldItalic r:id="rId25"/>
    </p:embeddedFont>
    <p:embeddedFont>
      <p:font typeface="EB Garamond" charset="0"/>
      <p:regular r:id="rId26"/>
      <p:bold r:id="rId27"/>
      <p:italic r:id="rId28"/>
      <p:boldItalic r:id="rId29"/>
    </p:embeddedFont>
    <p:embeddedFont>
      <p:font typeface="EB Garamond Medium" charset="0"/>
      <p:regular r:id="rId30"/>
      <p:bold r:id="rId31"/>
      <p:italic r:id="rId32"/>
      <p:boldItalic r:id="rId33"/>
    </p:embeddedFont>
    <p:embeddedFont>
      <p:font typeface="EB Garamond SemiBold" charset="0"/>
      <p:regular r:id="rId34"/>
      <p:bold r:id="rId35"/>
      <p:italic r:id="rId36"/>
      <p:boldItalic r:id="rId37"/>
    </p:embeddedFont>
    <p:embeddedFont>
      <p:font typeface="Calibri"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vinda raj" initials="g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showPr>
</p:presentationPr>
</file>

<file path=ppt/tableStyles.xml><?xml version="1.0" encoding="utf-8"?>
<a:tblStyleLst xmlns:a="http://schemas.openxmlformats.org/drawingml/2006/main" def="{5C22544A-7EE6-4342-B048-85BDC9FD1C3A}">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0"/>
    <p:restoredTop sz="95226" autoAdjust="0"/>
  </p:normalViewPr>
  <p:slideViewPr>
    <p:cSldViewPr snapToGrid="0">
      <p:cViewPr varScale="1">
        <p:scale>
          <a:sx n="98" d="100"/>
          <a:sy n="98" d="100"/>
        </p:scale>
        <p:origin x="-576" y="-90"/>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04T20:41:13.497" idx="1">
    <p:pos x="5760" y="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9781"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782"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04857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58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048587"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588"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048593"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594"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048685"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86"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048693"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694"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2097152" name="Google Shape;7;p214" descr="Diagram  Description automatically generated"/>
          <p:cNvPicPr preferRelativeResize="0">
            <a:picLocks/>
          </p:cNvPicPr>
          <p:nvPr/>
        </p:nvPicPr>
        <p:blipFill rotWithShape="1">
          <a:blip r:embed="rId2">
            <a:alphaModFix/>
          </a:blip>
          <a:srcRect/>
          <a:stretch>
            <a:fillRect/>
          </a:stretch>
        </p:blipFill>
        <p:spPr>
          <a:xfrm>
            <a:off x="0" y="4141"/>
            <a:ext cx="9144000" cy="5135217"/>
          </a:xfrm>
          <a:prstGeom prst="rect">
            <a:avLst/>
          </a:prstGeom>
          <a:noFill/>
          <a:ln>
            <a:noFill/>
          </a:ln>
        </p:spPr>
      </p:pic>
      <p:cxnSp>
        <p:nvCxnSpPr>
          <p:cNvPr id="3145728" name="Google Shape;8;p214"/>
          <p:cNvCxnSpPr>
            <a:cxnSpLocks/>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048576"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179" name="Google Shape;65;p223"/>
          <p:cNvGrpSpPr/>
          <p:nvPr/>
        </p:nvGrpSpPr>
        <p:grpSpPr>
          <a:xfrm>
            <a:off x="0" y="1"/>
            <a:ext cx="9143999" cy="5143499"/>
            <a:chOff x="0" y="1"/>
            <a:chExt cx="9144000" cy="5143500"/>
          </a:xfrm>
        </p:grpSpPr>
        <p:sp>
          <p:nvSpPr>
            <p:cNvPr id="1048670"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179" name="Google Shape;67;p223" descr="A group of people in clothing  Description automatically generated with medium confidence"/>
            <p:cNvPicPr preferRelativeResize="0">
              <a:picLocks/>
            </p:cNvPicPr>
            <p:nvPr/>
          </p:nvPicPr>
          <p:blipFill rotWithShape="1">
            <a:blip r:embed="rId2">
              <a:alphaModFix/>
            </a:blip>
            <a:srcRect/>
            <a:stretch>
              <a:fillRect/>
            </a:stretch>
          </p:blipFill>
          <p:spPr>
            <a:xfrm>
              <a:off x="2113280" y="456352"/>
              <a:ext cx="7030720" cy="4687147"/>
            </a:xfrm>
            <a:prstGeom prst="rect">
              <a:avLst/>
            </a:prstGeom>
            <a:noFill/>
            <a:ln>
              <a:noFill/>
            </a:ln>
          </p:spPr>
        </p:pic>
      </p:grpSp>
      <p:pic>
        <p:nvPicPr>
          <p:cNvPr id="2097180" name="Google Shape;68;p223"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8671"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672"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73"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048968"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25" name="Google Shape;1704;p314"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266" name="Google Shape;1705;p314"/>
          <p:cNvGrpSpPr/>
          <p:nvPr/>
        </p:nvGrpSpPr>
        <p:grpSpPr>
          <a:xfrm>
            <a:off x="3907491" y="3547977"/>
            <a:ext cx="1329018" cy="71718"/>
            <a:chOff x="3837640" y="2865532"/>
            <a:chExt cx="1329018" cy="71718"/>
          </a:xfrm>
        </p:grpSpPr>
        <p:sp>
          <p:nvSpPr>
            <p:cNvPr id="1048969"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70"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71"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72"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73"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74"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75"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76"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77"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8978"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8979"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2097176" name="Google Shape;1718;p315" descr="Background pattern  Description automatically generated with medium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177" name="Google Shape;1719;p315" descr="A group of people sitting at a table  Description automatically generated with low confidence"/>
          <p:cNvPicPr preferRelativeResize="0">
            <a:picLocks/>
          </p:cNvPicPr>
          <p:nvPr/>
        </p:nvPicPr>
        <p:blipFill rotWithShape="1">
          <a:blip r:embed="rId3">
            <a:alphaModFix/>
          </a:blip>
          <a:srcRect l="11613" t="29182"/>
          <a:stretch>
            <a:fillRect/>
          </a:stretch>
        </p:blipFill>
        <p:spPr>
          <a:xfrm>
            <a:off x="4864308" y="0"/>
            <a:ext cx="4279692" cy="5143500"/>
          </a:xfrm>
          <a:prstGeom prst="rect">
            <a:avLst/>
          </a:prstGeom>
          <a:noFill/>
          <a:ln>
            <a:noFill/>
          </a:ln>
        </p:spPr>
      </p:pic>
      <p:pic>
        <p:nvPicPr>
          <p:cNvPr id="2097178" name="Google Shape;1720;p315" descr="Shape  Description automatically generated with low confidence"/>
          <p:cNvPicPr preferRelativeResize="0">
            <a:picLocks/>
          </p:cNvPicPr>
          <p:nvPr/>
        </p:nvPicPr>
        <p:blipFill rotWithShape="1">
          <a:blip r:embed="rId4">
            <a:alphaModFix/>
          </a:blip>
          <a:srcRect/>
          <a:stretch>
            <a:fillRect/>
          </a:stretch>
        </p:blipFill>
        <p:spPr>
          <a:xfrm>
            <a:off x="0" y="0"/>
            <a:ext cx="9144000" cy="5143500"/>
          </a:xfrm>
          <a:prstGeom prst="rect">
            <a:avLst/>
          </a:prstGeom>
          <a:noFill/>
          <a:ln>
            <a:noFill/>
          </a:ln>
        </p:spPr>
      </p:pic>
      <p:sp>
        <p:nvSpPr>
          <p:cNvPr id="1048664"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8665"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666"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67"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2097202" name="Google Shape;1726;p316" descr="Background pattern  Description automatically generated"/>
          <p:cNvPicPr preferRelativeResize="0">
            <a:picLocks/>
          </p:cNvPicPr>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03" name="Google Shape;1727;p316"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209" name="Google Shape;1728;p316"/>
          <p:cNvGrpSpPr/>
          <p:nvPr/>
        </p:nvGrpSpPr>
        <p:grpSpPr>
          <a:xfrm>
            <a:off x="-900" y="1034935"/>
            <a:ext cx="9146700" cy="1842077"/>
            <a:chOff x="-900" y="1034935"/>
            <a:chExt cx="9146700" cy="1842077"/>
          </a:xfrm>
        </p:grpSpPr>
        <p:sp>
          <p:nvSpPr>
            <p:cNvPr id="1048772"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45748" name="Google Shape;1730;p316"/>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2097204" name="Google Shape;1731;p316"/>
          <p:cNvPicPr preferRelativeResize="0">
            <a:picLocks/>
          </p:cNvPicPr>
          <p:nvPr/>
        </p:nvPicPr>
        <p:blipFill rotWithShape="1">
          <a:blip r:embed="rId4">
            <a:alphaModFix/>
          </a:blip>
          <a:srcRect/>
          <a:stretch>
            <a:fillRect/>
          </a:stretch>
        </p:blipFill>
        <p:spPr>
          <a:xfrm>
            <a:off x="244973" y="966439"/>
            <a:ext cx="4181755" cy="4151489"/>
          </a:xfrm>
          <a:prstGeom prst="rect">
            <a:avLst/>
          </a:prstGeom>
          <a:noFill/>
          <a:ln>
            <a:noFill/>
          </a:ln>
        </p:spPr>
      </p:pic>
      <p:sp>
        <p:nvSpPr>
          <p:cNvPr id="1048773"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2097262" name="Google Shape;1734;p317" descr="Background pattern  Description automatically generated"/>
          <p:cNvPicPr preferRelativeResize="0">
            <a:picLocks/>
          </p:cNvPicPr>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63" name="Google Shape;1735;p317"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cxnSp>
        <p:nvCxnSpPr>
          <p:cNvPr id="3145823" name="Google Shape;1736;p317"/>
          <p:cNvCxnSpPr>
            <a:cxnSpLocks/>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049350"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264" name="Google Shape;1738;p317"/>
          <p:cNvPicPr preferRelativeResize="0">
            <a:picLocks/>
          </p:cNvPicPr>
          <p:nvPr/>
        </p:nvPicPr>
        <p:blipFill rotWithShape="1">
          <a:blip r:embed="rId4">
            <a:alphaModFix/>
          </a:blip>
          <a:srcRect t="-453" b="47599"/>
          <a:stretch>
            <a:fillRect/>
          </a:stretch>
        </p:blipFill>
        <p:spPr>
          <a:xfrm flipH="1">
            <a:off x="349865" y="721112"/>
            <a:ext cx="3612538" cy="4395173"/>
          </a:xfrm>
          <a:prstGeom prst="rect">
            <a:avLst/>
          </a:prstGeom>
          <a:noFill/>
          <a:ln>
            <a:noFill/>
          </a:ln>
        </p:spPr>
      </p:pic>
      <p:sp>
        <p:nvSpPr>
          <p:cNvPr id="1049351"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2097173" name="Google Shape;1741;p318" descr="Background pattern  Description automatically generated"/>
          <p:cNvPicPr preferRelativeResize="0">
            <a:picLocks/>
          </p:cNvPicPr>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174" name="Google Shape;1742;p318"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174" name="Google Shape;1743;p318"/>
          <p:cNvGrpSpPr/>
          <p:nvPr/>
        </p:nvGrpSpPr>
        <p:grpSpPr>
          <a:xfrm>
            <a:off x="-900" y="1034935"/>
            <a:ext cx="9146700" cy="1842077"/>
            <a:chOff x="-900" y="1034935"/>
            <a:chExt cx="9146700" cy="1842077"/>
          </a:xfrm>
        </p:grpSpPr>
        <p:sp>
          <p:nvSpPr>
            <p:cNvPr id="1048661"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45738" name="Google Shape;1745;p318"/>
            <p:cNvCxnSpPr>
              <a:cxnSpLocks/>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2097175" name="Google Shape;1746;p318"/>
          <p:cNvPicPr preferRelativeResize="0">
            <a:picLocks/>
          </p:cNvPicPr>
          <p:nvPr/>
        </p:nvPicPr>
        <p:blipFill rotWithShape="1">
          <a:blip r:embed="rId4">
            <a:alphaModFix/>
          </a:blip>
          <a:srcRect/>
          <a:stretch>
            <a:fillRect/>
          </a:stretch>
        </p:blipFill>
        <p:spPr>
          <a:xfrm>
            <a:off x="244973" y="966439"/>
            <a:ext cx="4181755" cy="4151489"/>
          </a:xfrm>
          <a:prstGeom prst="rect">
            <a:avLst/>
          </a:prstGeom>
          <a:noFill/>
          <a:ln>
            <a:noFill/>
          </a:ln>
        </p:spPr>
      </p:pic>
      <p:sp>
        <p:nvSpPr>
          <p:cNvPr id="1048662"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2097258" name="Google Shape;1749;p319" descr="Background pattern  Description automatically generated"/>
          <p:cNvPicPr preferRelativeResize="0">
            <a:picLocks/>
          </p:cNvPicPr>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2097259" name="Google Shape;1750;p319"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cxnSp>
        <p:nvCxnSpPr>
          <p:cNvPr id="3145822" name="Google Shape;1751;p319"/>
          <p:cNvCxnSpPr>
            <a:cxnSpLocks/>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049335"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260" name="Google Shape;1753;p319"/>
          <p:cNvPicPr preferRelativeResize="0">
            <a:picLocks/>
          </p:cNvPicPr>
          <p:nvPr/>
        </p:nvPicPr>
        <p:blipFill rotWithShape="1">
          <a:blip r:embed="rId4">
            <a:alphaModFix/>
          </a:blip>
          <a:srcRect t="-453" b="47599"/>
          <a:stretch>
            <a:fillRect/>
          </a:stretch>
        </p:blipFill>
        <p:spPr>
          <a:xfrm flipH="1">
            <a:off x="349865" y="721112"/>
            <a:ext cx="3612538" cy="4395173"/>
          </a:xfrm>
          <a:prstGeom prst="rect">
            <a:avLst/>
          </a:prstGeom>
          <a:noFill/>
          <a:ln>
            <a:noFill/>
          </a:ln>
        </p:spPr>
      </p:pic>
      <p:sp>
        <p:nvSpPr>
          <p:cNvPr id="1049336"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2097197" name="Google Shape;1756;p320"/>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198" name="Google Shape;1757;p320"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8000"/>
          </a:xfrm>
          <a:prstGeom prst="rect">
            <a:avLst/>
          </a:prstGeom>
          <a:noFill/>
          <a:ln>
            <a:noFill/>
          </a:ln>
        </p:spPr>
      </p:pic>
      <p:pic>
        <p:nvPicPr>
          <p:cNvPr id="2097199" name="Google Shape;1758;p320" descr="A picture containing text, dark, night sky  Description automatically generated"/>
          <p:cNvPicPr preferRelativeResize="0">
            <a:picLocks/>
          </p:cNvPicPr>
          <p:nvPr/>
        </p:nvPicPr>
        <p:blipFill rotWithShape="1">
          <a:blip r:embed="rId4">
            <a:alphaModFix/>
          </a:blip>
          <a:srcRect/>
          <a:stretch>
            <a:fillRect/>
          </a:stretch>
        </p:blipFill>
        <p:spPr>
          <a:xfrm>
            <a:off x="962283" y="914400"/>
            <a:ext cx="7219434" cy="3459480"/>
          </a:xfrm>
          <a:prstGeom prst="rect">
            <a:avLst/>
          </a:prstGeom>
          <a:noFill/>
          <a:ln>
            <a:noFill/>
          </a:ln>
        </p:spPr>
      </p:pic>
      <p:pic>
        <p:nvPicPr>
          <p:cNvPr id="2097200" name="Google Shape;1759;p320" descr="Chart  Description automatically generated"/>
          <p:cNvPicPr preferRelativeResize="0">
            <a:picLocks/>
          </p:cNvPicPr>
          <p:nvPr/>
        </p:nvPicPr>
        <p:blipFill rotWithShape="1">
          <a:blip r:embed="rId5">
            <a:alphaModFix/>
          </a:blip>
          <a:srcRect/>
          <a:stretch>
            <a:fillRect/>
          </a:stretch>
        </p:blipFill>
        <p:spPr>
          <a:xfrm>
            <a:off x="2567940" y="1200369"/>
            <a:ext cx="4008120" cy="2742762"/>
          </a:xfrm>
          <a:prstGeom prst="rect">
            <a:avLst/>
          </a:prstGeom>
          <a:noFill/>
          <a:ln>
            <a:noFill/>
          </a:ln>
        </p:spPr>
      </p:pic>
      <p:sp>
        <p:nvSpPr>
          <p:cNvPr id="1048755"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406" name="Google Shape;1762;p321"/>
          <p:cNvGrpSpPr/>
          <p:nvPr/>
        </p:nvGrpSpPr>
        <p:grpSpPr>
          <a:xfrm>
            <a:off x="444" y="0"/>
            <a:ext cx="9143556" cy="5143500"/>
            <a:chOff x="444" y="317809"/>
            <a:chExt cx="9143556" cy="5143500"/>
          </a:xfrm>
        </p:grpSpPr>
        <p:pic>
          <p:nvPicPr>
            <p:cNvPr id="2097274" name="Google Shape;1763;p321"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75" name="Google Shape;1764;p321"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76" name="Google Shape;1765;p321"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pic>
        <p:nvPicPr>
          <p:cNvPr id="2097277" name="Google Shape;1766;p321" descr="A picture containing text  Description automatically generated"/>
          <p:cNvPicPr preferRelativeResize="0">
            <a:picLocks/>
          </p:cNvPicPr>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049445"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46"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2097223" name="Google Shape;1770;p322"/>
          <p:cNvPicPr preferRelativeResize="0">
            <a:picLocks/>
          </p:cNvPicPr>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2097224" name="Google Shape;1771;p322"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8965"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048966"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67"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268" name="Google Shape;1776;p323"/>
          <p:cNvGrpSpPr/>
          <p:nvPr/>
        </p:nvGrpSpPr>
        <p:grpSpPr>
          <a:xfrm>
            <a:off x="-3149" y="1"/>
            <a:ext cx="9147149" cy="5143500"/>
            <a:chOff x="-3149" y="1"/>
            <a:chExt cx="9147149" cy="5143500"/>
          </a:xfrm>
        </p:grpSpPr>
        <p:pic>
          <p:nvPicPr>
            <p:cNvPr id="2097226" name="Google Shape;1777;p323"/>
            <p:cNvPicPr preferRelativeResize="0">
              <a:picLocks/>
            </p:cNvPicPr>
            <p:nvPr/>
          </p:nvPicPr>
          <p:blipFill rotWithShape="1">
            <a:blip r:embed="rId2">
              <a:alphaModFix/>
            </a:blip>
            <a:srcRect t="2687" b="12936"/>
            <a:stretch>
              <a:fillRect/>
            </a:stretch>
          </p:blipFill>
          <p:spPr>
            <a:xfrm>
              <a:off x="-3149" y="1"/>
              <a:ext cx="9144002" cy="5143500"/>
            </a:xfrm>
            <a:prstGeom prst="rect">
              <a:avLst/>
            </a:prstGeom>
            <a:noFill/>
            <a:ln>
              <a:noFill/>
            </a:ln>
          </p:spPr>
        </p:pic>
        <p:sp>
          <p:nvSpPr>
            <p:cNvPr id="1048980"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2097227" name="Google Shape;1779;p323" descr="Shape  Description automatically generated with low confidence"/>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grpSp>
        <p:nvGrpSpPr>
          <p:cNvPr id="269" name="Google Shape;1780;p323"/>
          <p:cNvGrpSpPr/>
          <p:nvPr/>
        </p:nvGrpSpPr>
        <p:grpSpPr>
          <a:xfrm>
            <a:off x="2349390" y="1908808"/>
            <a:ext cx="4506182" cy="1790703"/>
            <a:chOff x="2560319" y="1790699"/>
            <a:chExt cx="4084321" cy="1623060"/>
          </a:xfrm>
        </p:grpSpPr>
        <p:sp>
          <p:nvSpPr>
            <p:cNvPr id="10489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0489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0489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1048676"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181" name="Google Shape;74;p224"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8677" name="Google Shape;75;p224"/>
          <p:cNvSpPr>
            <a:spLocks noGrp="1"/>
          </p:cNvSpPr>
          <p:nvPr>
            <p:ph type="pic" idx="2"/>
          </p:nvPr>
        </p:nvSpPr>
        <p:spPr>
          <a:xfrm>
            <a:off x="4734046" y="638171"/>
            <a:ext cx="4417249" cy="4030832"/>
          </a:xfrm>
          <a:prstGeom prst="rect">
            <a:avLst/>
          </a:prstGeom>
          <a:noFill/>
          <a:ln>
            <a:noFill/>
          </a:ln>
        </p:spPr>
      </p:sp>
      <p:sp>
        <p:nvSpPr>
          <p:cNvPr id="1048678"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679"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680"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81"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350" name="Google Shape;1786;p324"/>
          <p:cNvGrpSpPr/>
          <p:nvPr/>
        </p:nvGrpSpPr>
        <p:grpSpPr>
          <a:xfrm>
            <a:off x="-3149" y="1"/>
            <a:ext cx="9147149" cy="5143500"/>
            <a:chOff x="-3149" y="1"/>
            <a:chExt cx="9147149" cy="5143500"/>
          </a:xfrm>
        </p:grpSpPr>
        <p:pic>
          <p:nvPicPr>
            <p:cNvPr id="2097244" name="Google Shape;1787;p324"/>
            <p:cNvPicPr preferRelativeResize="0">
              <a:picLocks/>
            </p:cNvPicPr>
            <p:nvPr/>
          </p:nvPicPr>
          <p:blipFill rotWithShape="1">
            <a:blip r:embed="rId2">
              <a:alphaModFix/>
            </a:blip>
            <a:srcRect t="2687" b="12936"/>
            <a:stretch>
              <a:fillRect/>
            </a:stretch>
          </p:blipFill>
          <p:spPr>
            <a:xfrm>
              <a:off x="-3149" y="1"/>
              <a:ext cx="9144002" cy="5143500"/>
            </a:xfrm>
            <a:prstGeom prst="rect">
              <a:avLst/>
            </a:prstGeom>
            <a:noFill/>
            <a:ln>
              <a:noFill/>
            </a:ln>
          </p:spPr>
        </p:pic>
        <p:sp>
          <p:nvSpPr>
            <p:cNvPr id="104920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2097245" name="Google Shape;1789;p324" descr="Shape  Description automatically generated with low confidence"/>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grpSp>
        <p:nvGrpSpPr>
          <p:cNvPr id="351" name="Google Shape;1790;p324"/>
          <p:cNvGrpSpPr/>
          <p:nvPr/>
        </p:nvGrpSpPr>
        <p:grpSpPr>
          <a:xfrm>
            <a:off x="2349390" y="1908808"/>
            <a:ext cx="4506182" cy="1790703"/>
            <a:chOff x="2560319" y="1790699"/>
            <a:chExt cx="4084321" cy="1623060"/>
          </a:xfrm>
        </p:grpSpPr>
        <p:sp>
          <p:nvSpPr>
            <p:cNvPr id="1049209"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049210"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049211"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212"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049352"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353" name="Google Shape;1797;p325" descr="Shape  Description automatically generated with low confidence"/>
          <p:cNvSpPr/>
          <p:nvPr/>
        </p:nvSpPr>
        <p:spPr>
          <a:xfrm>
            <a:off x="0" y="0"/>
            <a:ext cx="9144000" cy="5143500"/>
          </a:xfrm>
          <a:prstGeom prst="rect">
            <a:avLst/>
          </a:prstGeom>
          <a:solidFill>
            <a:srgbClr val="FFFFFF"/>
          </a:solidFill>
          <a:ln>
            <a:noFill/>
          </a:ln>
        </p:spPr>
      </p:sp>
      <p:sp>
        <p:nvSpPr>
          <p:cNvPr id="1049354" name="Google Shape;1798;p325"/>
          <p:cNvSpPr>
            <a:spLocks noGrp="1"/>
          </p:cNvSpPr>
          <p:nvPr>
            <p:ph type="pic" idx="2"/>
          </p:nvPr>
        </p:nvSpPr>
        <p:spPr>
          <a:xfrm>
            <a:off x="-1" y="0"/>
            <a:ext cx="4690335" cy="5139879"/>
          </a:xfrm>
          <a:prstGeom prst="rect">
            <a:avLst/>
          </a:prstGeom>
          <a:noFill/>
          <a:ln>
            <a:noFill/>
          </a:ln>
        </p:spPr>
      </p:sp>
      <p:sp>
        <p:nvSpPr>
          <p:cNvPr id="1049355"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9356"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57"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048719"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8720" name="Google Shape;1804;p326" descr="Shape  Description automatically generated with low confidence"/>
          <p:cNvSpPr/>
          <p:nvPr/>
        </p:nvSpPr>
        <p:spPr>
          <a:xfrm>
            <a:off x="0" y="0"/>
            <a:ext cx="9144000" cy="5143500"/>
          </a:xfrm>
          <a:prstGeom prst="rect">
            <a:avLst/>
          </a:prstGeom>
          <a:solidFill>
            <a:srgbClr val="FFFFFF"/>
          </a:solidFill>
          <a:ln>
            <a:noFill/>
          </a:ln>
        </p:spPr>
      </p:sp>
      <p:sp>
        <p:nvSpPr>
          <p:cNvPr id="1048721" name="Google Shape;1805;p326"/>
          <p:cNvSpPr>
            <a:spLocks noGrp="1"/>
          </p:cNvSpPr>
          <p:nvPr>
            <p:ph type="pic" idx="2"/>
          </p:nvPr>
        </p:nvSpPr>
        <p:spPr>
          <a:xfrm>
            <a:off x="-1" y="0"/>
            <a:ext cx="4690335" cy="5139879"/>
          </a:xfrm>
          <a:prstGeom prst="rect">
            <a:avLst/>
          </a:prstGeom>
          <a:noFill/>
          <a:ln>
            <a:noFill/>
          </a:ln>
        </p:spPr>
      </p:sp>
      <p:sp>
        <p:nvSpPr>
          <p:cNvPr id="1048722"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8723"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24"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048609"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8610" name="Google Shape;1811;p327" descr="Shape  Description automatically generated with low confidence"/>
          <p:cNvSpPr/>
          <p:nvPr/>
        </p:nvSpPr>
        <p:spPr>
          <a:xfrm>
            <a:off x="0" y="0"/>
            <a:ext cx="9144000" cy="5143500"/>
          </a:xfrm>
          <a:prstGeom prst="rect">
            <a:avLst/>
          </a:prstGeom>
          <a:solidFill>
            <a:srgbClr val="FFFFFF"/>
          </a:solidFill>
          <a:ln>
            <a:noFill/>
          </a:ln>
        </p:spPr>
      </p:sp>
      <p:sp>
        <p:nvSpPr>
          <p:cNvPr id="1048611" name="Google Shape;1812;p327"/>
          <p:cNvSpPr>
            <a:spLocks noGrp="1"/>
          </p:cNvSpPr>
          <p:nvPr>
            <p:ph type="pic" idx="2"/>
          </p:nvPr>
        </p:nvSpPr>
        <p:spPr>
          <a:xfrm>
            <a:off x="-1" y="0"/>
            <a:ext cx="4690335" cy="5139879"/>
          </a:xfrm>
          <a:prstGeom prst="rect">
            <a:avLst/>
          </a:prstGeom>
          <a:noFill/>
          <a:ln>
            <a:noFill/>
          </a:ln>
        </p:spPr>
      </p:sp>
      <p:sp>
        <p:nvSpPr>
          <p:cNvPr id="1048612"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048613"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614"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048603"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2097159" name="Google Shape;1818;p328" descr="Background pattern  Description automatically generated"/>
          <p:cNvPicPr preferRelativeResize="0">
            <a:picLocks/>
          </p:cNvPicPr>
          <p:nvPr/>
        </p:nvPicPr>
        <p:blipFill rotWithShape="1">
          <a:blip r:embed="rId2">
            <a:alphaModFix/>
          </a:blip>
          <a:srcRect l="20567" r="20566" b="45930"/>
          <a:stretch>
            <a:fillRect/>
          </a:stretch>
        </p:blipFill>
        <p:spPr>
          <a:xfrm rot="5400000">
            <a:off x="5391150" y="1390650"/>
            <a:ext cx="5143500" cy="2362200"/>
          </a:xfrm>
          <a:prstGeom prst="rect">
            <a:avLst/>
          </a:prstGeom>
          <a:solidFill>
            <a:schemeClr val="dk2"/>
          </a:solidFill>
          <a:ln>
            <a:noFill/>
          </a:ln>
        </p:spPr>
      </p:pic>
      <p:sp>
        <p:nvSpPr>
          <p:cNvPr id="1048604" name="Google Shape;1819;p328" descr="Shape  Description automatically generated with low confidence"/>
          <p:cNvSpPr/>
          <p:nvPr/>
        </p:nvSpPr>
        <p:spPr>
          <a:xfrm>
            <a:off x="0" y="0"/>
            <a:ext cx="9144000" cy="5143500"/>
          </a:xfrm>
          <a:prstGeom prst="rect">
            <a:avLst/>
          </a:prstGeom>
          <a:solidFill>
            <a:srgbClr val="FFFFFF"/>
          </a:solidFill>
          <a:ln>
            <a:noFill/>
          </a:ln>
        </p:spPr>
      </p:sp>
      <p:cxnSp>
        <p:nvCxnSpPr>
          <p:cNvPr id="3145731" name="Google Shape;1820;p328"/>
          <p:cNvCxnSpPr>
            <a:cxnSpLocks/>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2097160" name="Google Shape;1821;p328" descr="A picture containing indoor  Description automatically generated"/>
          <p:cNvPicPr preferRelativeResize="0">
            <a:picLocks/>
          </p:cNvPicPr>
          <p:nvPr/>
        </p:nvPicPr>
        <p:blipFill rotWithShape="1">
          <a:blip r:embed="rId3">
            <a:alphaModFix/>
          </a:blip>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048605"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606"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2097235" name="Google Shape;1825;p329" descr="A picture containing graphical user interface  Description automatically generated"/>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sp>
        <p:nvSpPr>
          <p:cNvPr id="1049120" name="Google Shape;1826;p329" descr="Shape  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1049539"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96" name="Google Shape;82;p225"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540" name="Google Shape;83;p225"/>
          <p:cNvSpPr>
            <a:spLocks noGrp="1"/>
          </p:cNvSpPr>
          <p:nvPr>
            <p:ph type="pic" idx="2"/>
          </p:nvPr>
        </p:nvSpPr>
        <p:spPr>
          <a:xfrm>
            <a:off x="4734046" y="638171"/>
            <a:ext cx="4417249" cy="4030832"/>
          </a:xfrm>
          <a:prstGeom prst="rect">
            <a:avLst/>
          </a:prstGeom>
          <a:noFill/>
          <a:ln>
            <a:noFill/>
          </a:ln>
        </p:spPr>
      </p:sp>
      <p:sp>
        <p:nvSpPr>
          <p:cNvPr id="1049541"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542"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543"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44"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1049182"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41" name="Google Shape;90;p226"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183" name="Google Shape;91;p226"/>
          <p:cNvSpPr>
            <a:spLocks noGrp="1"/>
          </p:cNvSpPr>
          <p:nvPr>
            <p:ph type="pic" idx="2"/>
          </p:nvPr>
        </p:nvSpPr>
        <p:spPr>
          <a:xfrm>
            <a:off x="4734046" y="638171"/>
            <a:ext cx="4417249" cy="4030832"/>
          </a:xfrm>
          <a:prstGeom prst="rect">
            <a:avLst/>
          </a:prstGeom>
          <a:noFill/>
          <a:ln>
            <a:noFill/>
          </a:ln>
        </p:spPr>
      </p:sp>
      <p:sp>
        <p:nvSpPr>
          <p:cNvPr id="1049184"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185"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9186"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87"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2097305" name="Google Shape;97;p227"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740"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41"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742"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2097251" name="Google Shape;102;p228"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297"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98"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299"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820" name="Google Shape;106;p228"/>
          <p:cNvCxnSpPr>
            <a:cxnSpLocks/>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252" name="Google Shape;107;p228" descr="Application  Description automatically generated with low confidence"/>
          <p:cNvPicPr preferRelativeResize="0">
            <a:picLocks/>
          </p:cNvPicPr>
          <p:nvPr/>
        </p:nvPicPr>
        <p:blipFill rotWithShape="1">
          <a:blip r:embed="rId3">
            <a:alphaModFix/>
          </a:blip>
          <a:srcRect/>
          <a:stretch>
            <a:fillRect/>
          </a:stretch>
        </p:blipFill>
        <p:spPr>
          <a:xfrm>
            <a:off x="2325914" y="1371153"/>
            <a:ext cx="4492172" cy="3617988"/>
          </a:xfrm>
          <a:prstGeom prst="rect">
            <a:avLst/>
          </a:prstGeom>
          <a:noFill/>
          <a:ln>
            <a:noFill/>
          </a:ln>
        </p:spPr>
      </p:pic>
      <p:sp>
        <p:nvSpPr>
          <p:cNvPr id="1049300"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2097205" name="Google Shape;110;p229"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8774"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75"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76"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749" name="Google Shape;114;p229"/>
          <p:cNvCxnSpPr>
            <a:cxnSpLocks/>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206" name="Google Shape;115;p229" descr="Application  Description automatically generated with low confidence"/>
          <p:cNvPicPr preferRelativeResize="0">
            <a:picLocks/>
          </p:cNvPicPr>
          <p:nvPr/>
        </p:nvPicPr>
        <p:blipFill rotWithShape="1">
          <a:blip r:embed="rId3">
            <a:alphaModFix/>
          </a:blip>
          <a:srcRect/>
          <a:stretch>
            <a:fillRect/>
          </a:stretch>
        </p:blipFill>
        <p:spPr>
          <a:xfrm>
            <a:off x="742441" y="1371153"/>
            <a:ext cx="4492172" cy="3617988"/>
          </a:xfrm>
          <a:prstGeom prst="rect">
            <a:avLst/>
          </a:prstGeom>
          <a:noFill/>
          <a:ln>
            <a:noFill/>
          </a:ln>
        </p:spPr>
      </p:pic>
      <p:sp>
        <p:nvSpPr>
          <p:cNvPr id="1048777"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2097279" name="Google Shape;118;p230"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452"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53"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454"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833" name="Google Shape;122;p230"/>
          <p:cNvCxnSpPr>
            <a:cxnSpLocks/>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280" name="Google Shape;123;p230"/>
          <p:cNvPicPr preferRelativeResize="0">
            <a:picLocks/>
          </p:cNvPicPr>
          <p:nvPr/>
        </p:nvPicPr>
        <p:blipFill rotWithShape="1">
          <a:blip r:embed="rId3">
            <a:alphaModFix/>
          </a:blip>
          <a:srcRect/>
          <a:stretch>
            <a:fillRect/>
          </a:stretch>
        </p:blipFill>
        <p:spPr>
          <a:xfrm>
            <a:off x="1703135" y="1363361"/>
            <a:ext cx="5737730" cy="3621752"/>
          </a:xfrm>
          <a:prstGeom prst="rect">
            <a:avLst/>
          </a:prstGeom>
          <a:noFill/>
          <a:ln>
            <a:noFill/>
          </a:ln>
        </p:spPr>
      </p:pic>
      <p:sp>
        <p:nvSpPr>
          <p:cNvPr id="1049455"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2097208" name="Google Shape;126;p231"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8793"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94"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95"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751" name="Google Shape;130;p231"/>
          <p:cNvCxnSpPr>
            <a:cxnSpLocks/>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2097209" name="Google Shape;131;p231"/>
          <p:cNvPicPr preferRelativeResize="0">
            <a:picLocks/>
          </p:cNvPicPr>
          <p:nvPr/>
        </p:nvPicPr>
        <p:blipFill rotWithShape="1">
          <a:blip r:embed="rId3">
            <a:alphaModFix/>
          </a:blip>
          <a:srcRect/>
          <a:stretch>
            <a:fillRect/>
          </a:stretch>
        </p:blipFill>
        <p:spPr>
          <a:xfrm>
            <a:off x="2107222" y="1873493"/>
            <a:ext cx="4929556" cy="3111619"/>
          </a:xfrm>
          <a:prstGeom prst="rect">
            <a:avLst/>
          </a:prstGeom>
          <a:noFill/>
          <a:ln>
            <a:noFill/>
          </a:ln>
        </p:spPr>
      </p:pic>
      <p:sp>
        <p:nvSpPr>
          <p:cNvPr id="1048796"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2097278" name="Google Shape;134;p232"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447"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448" name="Google Shape;136;p232"/>
          <p:cNvSpPr>
            <a:spLocks noGrp="1"/>
          </p:cNvSpPr>
          <p:nvPr>
            <p:ph type="pic" idx="2"/>
          </p:nvPr>
        </p:nvSpPr>
        <p:spPr>
          <a:xfrm>
            <a:off x="0" y="667604"/>
            <a:ext cx="4201610" cy="3970337"/>
          </a:xfrm>
          <a:prstGeom prst="rect">
            <a:avLst/>
          </a:prstGeom>
          <a:noFill/>
          <a:ln>
            <a:noFill/>
          </a:ln>
        </p:spPr>
      </p:sp>
      <p:sp>
        <p:nvSpPr>
          <p:cNvPr id="1049449"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450"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51"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2097153" name="Google Shape;11;p215" descr="A picture containing person, computer, indoor  Description automatically generated"/>
          <p:cNvPicPr preferRelativeResize="0">
            <a:picLocks/>
          </p:cNvPicPr>
          <p:nvPr/>
        </p:nvPicPr>
        <p:blipFill rotWithShape="1">
          <a:blip r:embed="rId2">
            <a:alphaModFix/>
          </a:blip>
          <a:srcRect r="11110"/>
          <a:stretch>
            <a:fillRect/>
          </a:stretch>
        </p:blipFill>
        <p:spPr>
          <a:xfrm flipH="1">
            <a:off x="0" y="0"/>
            <a:ext cx="9144000" cy="5143494"/>
          </a:xfrm>
          <a:prstGeom prst="rect">
            <a:avLst/>
          </a:prstGeom>
          <a:noFill/>
          <a:ln>
            <a:noFill/>
          </a:ln>
        </p:spPr>
      </p:pic>
      <p:pic>
        <p:nvPicPr>
          <p:cNvPr id="2097154" name="Google Shape;12;p215"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8000"/>
          </a:xfrm>
          <a:prstGeom prst="rect">
            <a:avLst/>
          </a:prstGeom>
          <a:noFill/>
          <a:ln>
            <a:noFill/>
          </a:ln>
        </p:spPr>
      </p:pic>
      <p:sp>
        <p:nvSpPr>
          <p:cNvPr id="1048581"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582"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8583"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584"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2097298" name="Google Shape;141;p233"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583"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584" name="Google Shape;143;p233"/>
          <p:cNvSpPr>
            <a:spLocks noGrp="1"/>
          </p:cNvSpPr>
          <p:nvPr>
            <p:ph type="pic" idx="2"/>
          </p:nvPr>
        </p:nvSpPr>
        <p:spPr>
          <a:xfrm>
            <a:off x="0" y="667604"/>
            <a:ext cx="4201610" cy="3970337"/>
          </a:xfrm>
          <a:prstGeom prst="rect">
            <a:avLst/>
          </a:prstGeom>
          <a:noFill/>
          <a:ln>
            <a:noFill/>
          </a:ln>
        </p:spPr>
      </p:sp>
      <p:sp>
        <p:nvSpPr>
          <p:cNvPr id="1049585"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049586"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87"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049434"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435" name="Google Shape;149;p234" descr="Shape  Description automatically generated with low confidence"/>
          <p:cNvSpPr/>
          <p:nvPr/>
        </p:nvSpPr>
        <p:spPr>
          <a:xfrm>
            <a:off x="0" y="0"/>
            <a:ext cx="9144000" cy="5143500"/>
          </a:xfrm>
          <a:prstGeom prst="rect">
            <a:avLst/>
          </a:prstGeom>
          <a:solidFill>
            <a:srgbClr val="FFFFFF"/>
          </a:solidFill>
          <a:ln>
            <a:noFill/>
          </a:ln>
        </p:spPr>
      </p:sp>
      <p:sp>
        <p:nvSpPr>
          <p:cNvPr id="1049436" name="Google Shape;150;p234"/>
          <p:cNvSpPr>
            <a:spLocks noGrp="1"/>
          </p:cNvSpPr>
          <p:nvPr>
            <p:ph type="pic" idx="2"/>
          </p:nvPr>
        </p:nvSpPr>
        <p:spPr>
          <a:xfrm>
            <a:off x="1" y="0"/>
            <a:ext cx="4572000" cy="5143494"/>
          </a:xfrm>
          <a:prstGeom prst="rect">
            <a:avLst/>
          </a:prstGeom>
          <a:noFill/>
          <a:ln>
            <a:noFill/>
          </a:ln>
        </p:spPr>
      </p:sp>
      <p:sp>
        <p:nvSpPr>
          <p:cNvPr id="1049437"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38"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439"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440" name="Google Shape;154;p234"/>
          <p:cNvSpPr>
            <a:spLocks noGrp="1"/>
          </p:cNvSpPr>
          <p:nvPr>
            <p:ph type="pic" idx="3"/>
          </p:nvPr>
        </p:nvSpPr>
        <p:spPr>
          <a:xfrm>
            <a:off x="4408678" y="1539292"/>
            <a:ext cx="318677" cy="318677"/>
          </a:xfrm>
          <a:prstGeom prst="rect">
            <a:avLst/>
          </a:prstGeom>
          <a:noFill/>
          <a:ln>
            <a:noFill/>
          </a:ln>
        </p:spPr>
      </p:sp>
      <p:sp>
        <p:nvSpPr>
          <p:cNvPr id="1049441"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42"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443" name="Google Shape;157;p234"/>
          <p:cNvSpPr>
            <a:spLocks noGrp="1"/>
          </p:cNvSpPr>
          <p:nvPr>
            <p:ph type="pic" idx="4"/>
          </p:nvPr>
        </p:nvSpPr>
        <p:spPr>
          <a:xfrm>
            <a:off x="4408678" y="3122801"/>
            <a:ext cx="318677" cy="318677"/>
          </a:xfrm>
          <a:prstGeom prst="rect">
            <a:avLst/>
          </a:prstGeom>
          <a:noFill/>
          <a:ln>
            <a:noFill/>
          </a:ln>
        </p:spPr>
      </p:sp>
      <p:sp>
        <p:nvSpPr>
          <p:cNvPr id="1049444"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048797"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798" name="Google Shape;161;p235" descr="Shape  Description automatically generated with low confidence"/>
          <p:cNvSpPr/>
          <p:nvPr/>
        </p:nvSpPr>
        <p:spPr>
          <a:xfrm>
            <a:off x="0" y="0"/>
            <a:ext cx="9144000" cy="5143500"/>
          </a:xfrm>
          <a:prstGeom prst="rect">
            <a:avLst/>
          </a:prstGeom>
          <a:solidFill>
            <a:srgbClr val="FFFFFF"/>
          </a:solidFill>
          <a:ln>
            <a:noFill/>
          </a:ln>
        </p:spPr>
      </p:sp>
      <p:sp>
        <p:nvSpPr>
          <p:cNvPr id="1048799" name="Google Shape;162;p235"/>
          <p:cNvSpPr>
            <a:spLocks noGrp="1"/>
          </p:cNvSpPr>
          <p:nvPr>
            <p:ph type="pic" idx="2"/>
          </p:nvPr>
        </p:nvSpPr>
        <p:spPr>
          <a:xfrm>
            <a:off x="1" y="0"/>
            <a:ext cx="4572000" cy="5143494"/>
          </a:xfrm>
          <a:prstGeom prst="rect">
            <a:avLst/>
          </a:prstGeom>
          <a:noFill/>
          <a:ln>
            <a:noFill/>
          </a:ln>
        </p:spPr>
      </p:sp>
      <p:sp>
        <p:nvSpPr>
          <p:cNvPr id="1048800"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01"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802"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803" name="Google Shape;166;p235"/>
          <p:cNvSpPr>
            <a:spLocks noGrp="1"/>
          </p:cNvSpPr>
          <p:nvPr>
            <p:ph type="pic" idx="3"/>
          </p:nvPr>
        </p:nvSpPr>
        <p:spPr>
          <a:xfrm>
            <a:off x="4408678" y="1539292"/>
            <a:ext cx="318677" cy="318677"/>
          </a:xfrm>
          <a:prstGeom prst="rect">
            <a:avLst/>
          </a:prstGeom>
          <a:noFill/>
          <a:ln>
            <a:noFill/>
          </a:ln>
        </p:spPr>
      </p:sp>
      <p:sp>
        <p:nvSpPr>
          <p:cNvPr id="1048804"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05"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806" name="Google Shape;169;p235"/>
          <p:cNvSpPr>
            <a:spLocks noGrp="1"/>
          </p:cNvSpPr>
          <p:nvPr>
            <p:ph type="pic" idx="4"/>
          </p:nvPr>
        </p:nvSpPr>
        <p:spPr>
          <a:xfrm>
            <a:off x="4408678" y="3122801"/>
            <a:ext cx="318677" cy="318677"/>
          </a:xfrm>
          <a:prstGeom prst="rect">
            <a:avLst/>
          </a:prstGeom>
          <a:noFill/>
          <a:ln>
            <a:noFill/>
          </a:ln>
        </p:spPr>
      </p:sp>
      <p:sp>
        <p:nvSpPr>
          <p:cNvPr id="1048807"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2097285" name="Google Shape;172;p23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416" name="Google Shape;173;p236"/>
          <p:cNvGrpSpPr/>
          <p:nvPr/>
        </p:nvGrpSpPr>
        <p:grpSpPr>
          <a:xfrm>
            <a:off x="4107305" y="941707"/>
            <a:ext cx="284686" cy="3999388"/>
            <a:chOff x="4107305" y="941707"/>
            <a:chExt cx="284686" cy="3999388"/>
          </a:xfrm>
        </p:grpSpPr>
        <p:sp>
          <p:nvSpPr>
            <p:cNvPr id="1049478"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479"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480"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049481" name="Google Shape;177;p236"/>
          <p:cNvSpPr>
            <a:spLocks noGrp="1"/>
          </p:cNvSpPr>
          <p:nvPr>
            <p:ph type="pic" idx="2"/>
          </p:nvPr>
        </p:nvSpPr>
        <p:spPr>
          <a:xfrm>
            <a:off x="219360" y="856040"/>
            <a:ext cx="3958630" cy="4287460"/>
          </a:xfrm>
          <a:prstGeom prst="rect">
            <a:avLst/>
          </a:prstGeom>
          <a:noFill/>
          <a:ln>
            <a:noFill/>
          </a:ln>
        </p:spPr>
      </p:sp>
      <p:sp>
        <p:nvSpPr>
          <p:cNvPr id="1049482"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83"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84"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2097189" name="Google Shape;182;p23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713" name="Google Shape;183;p237"/>
          <p:cNvSpPr>
            <a:spLocks noGrp="1"/>
          </p:cNvSpPr>
          <p:nvPr>
            <p:ph type="pic" idx="2"/>
          </p:nvPr>
        </p:nvSpPr>
        <p:spPr>
          <a:xfrm>
            <a:off x="4572000" y="0"/>
            <a:ext cx="4571990" cy="5143494"/>
          </a:xfrm>
          <a:prstGeom prst="rect">
            <a:avLst/>
          </a:prstGeom>
          <a:noFill/>
          <a:ln>
            <a:noFill/>
          </a:ln>
        </p:spPr>
      </p:sp>
      <p:sp>
        <p:nvSpPr>
          <p:cNvPr id="104871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71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1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1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2097265" name="Google Shape;189;p23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358"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359" name="Google Shape;191;p238"/>
          <p:cNvSpPr>
            <a:spLocks noGrp="1"/>
          </p:cNvSpPr>
          <p:nvPr>
            <p:ph type="pic" idx="2"/>
          </p:nvPr>
        </p:nvSpPr>
        <p:spPr>
          <a:xfrm>
            <a:off x="219360" y="856040"/>
            <a:ext cx="3958630" cy="4287460"/>
          </a:xfrm>
          <a:prstGeom prst="rect">
            <a:avLst/>
          </a:prstGeom>
          <a:noFill/>
          <a:ln>
            <a:noFill/>
          </a:ln>
        </p:spPr>
      </p:sp>
      <p:sp>
        <p:nvSpPr>
          <p:cNvPr id="1049360"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61"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62"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2097247" name="Google Shape;196;p23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226"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227" name="Google Shape;198;p239"/>
          <p:cNvSpPr>
            <a:spLocks noGrp="1"/>
          </p:cNvSpPr>
          <p:nvPr>
            <p:ph type="pic" idx="2"/>
          </p:nvPr>
        </p:nvSpPr>
        <p:spPr>
          <a:xfrm>
            <a:off x="235670" y="0"/>
            <a:ext cx="3582186" cy="5143494"/>
          </a:xfrm>
          <a:prstGeom prst="rect">
            <a:avLst/>
          </a:prstGeom>
          <a:noFill/>
          <a:ln>
            <a:noFill/>
          </a:ln>
        </p:spPr>
      </p:sp>
      <p:sp>
        <p:nvSpPr>
          <p:cNvPr id="1049228"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29"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1049734"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735" name="Google Shape;203;p240" descr="Shape  Description automatically generated with low confidence"/>
          <p:cNvSpPr/>
          <p:nvPr/>
        </p:nvSpPr>
        <p:spPr>
          <a:xfrm>
            <a:off x="0" y="0"/>
            <a:ext cx="9144000" cy="5143500"/>
          </a:xfrm>
          <a:prstGeom prst="rect">
            <a:avLst/>
          </a:prstGeom>
          <a:solidFill>
            <a:srgbClr val="FFFFFF"/>
          </a:solidFill>
          <a:ln>
            <a:noFill/>
          </a:ln>
        </p:spPr>
      </p:sp>
      <p:sp>
        <p:nvSpPr>
          <p:cNvPr id="1049736"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737" name="Google Shape;205;p240"/>
          <p:cNvSpPr>
            <a:spLocks noGrp="1"/>
          </p:cNvSpPr>
          <p:nvPr>
            <p:ph type="pic" idx="2"/>
          </p:nvPr>
        </p:nvSpPr>
        <p:spPr>
          <a:xfrm>
            <a:off x="-1" y="0"/>
            <a:ext cx="5312965" cy="5143494"/>
          </a:xfrm>
          <a:prstGeom prst="rect">
            <a:avLst/>
          </a:prstGeom>
          <a:noFill/>
          <a:ln>
            <a:noFill/>
          </a:ln>
        </p:spPr>
      </p:sp>
      <p:sp>
        <p:nvSpPr>
          <p:cNvPr id="1049738"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39"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1048595"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97157" name="Google Shape;210;p241"/>
          <p:cNvPicPr preferRelativeResize="0">
            <a:picLocks/>
          </p:cNvPicPr>
          <p:nvPr/>
        </p:nvPicPr>
        <p:blipFill rotWithShape="1">
          <a:blip r:embed="rId2">
            <a:alphaModFix/>
          </a:blip>
          <a:srcRect l="20639" r="24166"/>
          <a:stretch>
            <a:fillRect/>
          </a:stretch>
        </p:blipFill>
        <p:spPr>
          <a:xfrm>
            <a:off x="4885624" y="3"/>
            <a:ext cx="4258376" cy="5143498"/>
          </a:xfrm>
          <a:prstGeom prst="rect">
            <a:avLst/>
          </a:prstGeom>
          <a:noFill/>
          <a:ln>
            <a:noFill/>
          </a:ln>
        </p:spPr>
      </p:pic>
      <p:pic>
        <p:nvPicPr>
          <p:cNvPr id="2097158" name="Google Shape;211;p241"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3494"/>
          </a:xfrm>
          <a:prstGeom prst="rect">
            <a:avLst/>
          </a:prstGeom>
          <a:noFill/>
          <a:ln>
            <a:noFill/>
          </a:ln>
        </p:spPr>
      </p:pic>
      <p:sp>
        <p:nvSpPr>
          <p:cNvPr id="1048596"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48597"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598"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599"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479" name="Google Shape;217;p242"/>
          <p:cNvGrpSpPr/>
          <p:nvPr/>
        </p:nvGrpSpPr>
        <p:grpSpPr>
          <a:xfrm>
            <a:off x="2494464" y="494214"/>
            <a:ext cx="4155074" cy="4155073"/>
            <a:chOff x="2119794" y="-36836"/>
            <a:chExt cx="5217173" cy="5217173"/>
          </a:xfrm>
        </p:grpSpPr>
        <p:sp>
          <p:nvSpPr>
            <p:cNvPr id="1049633"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634"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480" name="Google Shape;220;p242"/>
            <p:cNvGrpSpPr/>
            <p:nvPr/>
          </p:nvGrpSpPr>
          <p:grpSpPr>
            <a:xfrm>
              <a:off x="2119794" y="-36836"/>
              <a:ext cx="5217173" cy="5217173"/>
              <a:chOff x="2334961" y="334711"/>
              <a:chExt cx="4626477" cy="4626477"/>
            </a:xfrm>
          </p:grpSpPr>
          <p:grpSp>
            <p:nvGrpSpPr>
              <p:cNvPr id="481" name="Google Shape;221;p242"/>
              <p:cNvGrpSpPr/>
              <p:nvPr/>
            </p:nvGrpSpPr>
            <p:grpSpPr>
              <a:xfrm>
                <a:off x="2334961" y="334711"/>
                <a:ext cx="4626477" cy="4626477"/>
                <a:chOff x="2334961" y="334711"/>
                <a:chExt cx="4626477" cy="4626477"/>
              </a:xfrm>
            </p:grpSpPr>
            <p:sp>
              <p:nvSpPr>
                <p:cNvPr id="1049635"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36"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37"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638"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639"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49640"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2097156" name="Google Shape;18;p21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8000"/>
          </a:xfrm>
          <a:prstGeom prst="rect">
            <a:avLst/>
          </a:prstGeom>
          <a:noFill/>
          <a:ln>
            <a:noFill/>
          </a:ln>
        </p:spPr>
      </p:pic>
      <p:grpSp>
        <p:nvGrpSpPr>
          <p:cNvPr id="147" name="Google Shape;19;p216"/>
          <p:cNvGrpSpPr/>
          <p:nvPr/>
        </p:nvGrpSpPr>
        <p:grpSpPr>
          <a:xfrm>
            <a:off x="270520" y="225967"/>
            <a:ext cx="175260" cy="4075443"/>
            <a:chOff x="270520" y="1140367"/>
            <a:chExt cx="175260" cy="4075443"/>
          </a:xfrm>
        </p:grpSpPr>
        <p:grpSp>
          <p:nvGrpSpPr>
            <p:cNvPr id="148" name="Google Shape;20;p216"/>
            <p:cNvGrpSpPr/>
            <p:nvPr/>
          </p:nvGrpSpPr>
          <p:grpSpPr>
            <a:xfrm>
              <a:off x="270520" y="3891468"/>
              <a:ext cx="175260" cy="1324342"/>
              <a:chOff x="129115" y="3948030"/>
              <a:chExt cx="175260" cy="1324342"/>
            </a:xfrm>
          </p:grpSpPr>
          <p:sp>
            <p:nvSpPr>
              <p:cNvPr id="1048589"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45729" name="Google Shape;22;p216"/>
              <p:cNvCxnSpPr>
                <a:cxnSpLocks/>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149" name="Google Shape;23;p216"/>
            <p:cNvGrpSpPr/>
            <p:nvPr/>
          </p:nvGrpSpPr>
          <p:grpSpPr>
            <a:xfrm>
              <a:off x="270520" y="1140367"/>
              <a:ext cx="175260" cy="2253464"/>
              <a:chOff x="129115" y="1196929"/>
              <a:chExt cx="175260" cy="2253464"/>
            </a:xfrm>
          </p:grpSpPr>
          <p:cxnSp>
            <p:nvCxnSpPr>
              <p:cNvPr id="3145730" name="Google Shape;24;p216"/>
              <p:cNvCxnSpPr>
                <a:cxnSpLocks/>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1048590"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359" name="Google Shape;229;p243"/>
          <p:cNvGrpSpPr/>
          <p:nvPr/>
        </p:nvGrpSpPr>
        <p:grpSpPr>
          <a:xfrm>
            <a:off x="2494465" y="494214"/>
            <a:ext cx="4155072" cy="4155073"/>
            <a:chOff x="2119794" y="-36836"/>
            <a:chExt cx="5217173" cy="5217173"/>
          </a:xfrm>
        </p:grpSpPr>
        <p:sp>
          <p:nvSpPr>
            <p:cNvPr id="1049242"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43"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60" name="Google Shape;232;p243"/>
            <p:cNvGrpSpPr/>
            <p:nvPr/>
          </p:nvGrpSpPr>
          <p:grpSpPr>
            <a:xfrm>
              <a:off x="2119794" y="-36836"/>
              <a:ext cx="5217173" cy="5217173"/>
              <a:chOff x="2334961" y="334711"/>
              <a:chExt cx="4626477" cy="4626477"/>
            </a:xfrm>
          </p:grpSpPr>
          <p:grpSp>
            <p:nvGrpSpPr>
              <p:cNvPr id="361" name="Google Shape;233;p243"/>
              <p:cNvGrpSpPr/>
              <p:nvPr/>
            </p:nvGrpSpPr>
            <p:grpSpPr>
              <a:xfrm>
                <a:off x="2334961" y="334711"/>
                <a:ext cx="4626477" cy="4626477"/>
                <a:chOff x="2334961" y="334711"/>
                <a:chExt cx="4626477" cy="4626477"/>
              </a:xfrm>
            </p:grpSpPr>
            <p:sp>
              <p:nvSpPr>
                <p:cNvPr id="104924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4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4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24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24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24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097302" name="Google Shape;241;p244"/>
          <p:cNvPicPr preferRelativeResize="0">
            <a:picLocks/>
          </p:cNvPicPr>
          <p:nvPr/>
        </p:nvPicPr>
        <p:blipFill rotWithShape="1">
          <a:blip r:embed="rId2">
            <a:alphaModFix/>
          </a:blip>
          <a:srcRect/>
          <a:stretch>
            <a:fillRect/>
          </a:stretch>
        </p:blipFill>
        <p:spPr>
          <a:xfrm>
            <a:off x="2924496" y="901633"/>
            <a:ext cx="3295009" cy="3449032"/>
          </a:xfrm>
          <a:prstGeom prst="rect">
            <a:avLst/>
          </a:prstGeom>
          <a:noFill/>
          <a:ln>
            <a:noFill/>
          </a:ln>
        </p:spPr>
      </p:pic>
      <p:sp>
        <p:nvSpPr>
          <p:cNvPr id="1049641"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097190" name="Google Shape;244;p245"/>
          <p:cNvPicPr preferRelativeResize="0">
            <a:picLocks/>
          </p:cNvPicPr>
          <p:nvPr/>
        </p:nvPicPr>
        <p:blipFill rotWithShape="1">
          <a:blip r:embed="rId2">
            <a:alphaModFix/>
          </a:blip>
          <a:srcRect/>
          <a:stretch>
            <a:fillRect/>
          </a:stretch>
        </p:blipFill>
        <p:spPr>
          <a:xfrm>
            <a:off x="2555408" y="637575"/>
            <a:ext cx="4004832" cy="4042613"/>
          </a:xfrm>
          <a:prstGeom prst="rect">
            <a:avLst/>
          </a:prstGeom>
          <a:noFill/>
          <a:ln>
            <a:noFill/>
          </a:ln>
        </p:spPr>
      </p:pic>
      <p:sp>
        <p:nvSpPr>
          <p:cNvPr id="1048718"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097266" name="Google Shape;247;p246" descr="Icon  Description automatically generated"/>
          <p:cNvPicPr preferRelativeResize="0">
            <a:picLocks/>
          </p:cNvPicPr>
          <p:nvPr/>
        </p:nvPicPr>
        <p:blipFill rotWithShape="1">
          <a:blip r:embed="rId2">
            <a:alphaModFix/>
          </a:blip>
          <a:srcRect/>
          <a:stretch>
            <a:fillRect/>
          </a:stretch>
        </p:blipFill>
        <p:spPr>
          <a:xfrm>
            <a:off x="2360040" y="277448"/>
            <a:ext cx="4422039" cy="4588604"/>
          </a:xfrm>
          <a:prstGeom prst="rect">
            <a:avLst/>
          </a:prstGeom>
          <a:noFill/>
          <a:ln>
            <a:noFill/>
          </a:ln>
        </p:spPr>
      </p:pic>
      <p:sp>
        <p:nvSpPr>
          <p:cNvPr id="1049363"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64"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097210" name="Google Shape;251;p24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826"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827"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8828"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1048829"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830"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8831"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1048832"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33"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34"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35"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097272" name="Google Shape;263;p24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421"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422"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9423"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1049424"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425"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9426"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1049427"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28"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29"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30"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097217" name="Google Shape;275;p24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cxnSp>
        <p:nvCxnSpPr>
          <p:cNvPr id="3145760" name="Google Shape;276;p249"/>
          <p:cNvCxnSpPr>
            <a:cxnSpLocks/>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34" name="Google Shape;277;p249"/>
          <p:cNvGrpSpPr/>
          <p:nvPr/>
        </p:nvGrpSpPr>
        <p:grpSpPr>
          <a:xfrm>
            <a:off x="2257341" y="1861278"/>
            <a:ext cx="560368" cy="825149"/>
            <a:chOff x="2257341" y="1871217"/>
            <a:chExt cx="560368" cy="825149"/>
          </a:xfrm>
        </p:grpSpPr>
        <p:sp>
          <p:nvSpPr>
            <p:cNvPr id="1048890"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891"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3145761" name="Google Shape;280;p249"/>
            <p:cNvCxnSpPr>
              <a:cxnSpLocks/>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1048892"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35" name="Google Shape;282;p249"/>
          <p:cNvGrpSpPr/>
          <p:nvPr/>
        </p:nvGrpSpPr>
        <p:grpSpPr>
          <a:xfrm>
            <a:off x="6326292" y="1861278"/>
            <a:ext cx="560368" cy="825149"/>
            <a:chOff x="6326292" y="1871217"/>
            <a:chExt cx="560368" cy="825149"/>
          </a:xfrm>
        </p:grpSpPr>
        <p:sp>
          <p:nvSpPr>
            <p:cNvPr id="104889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89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3145762" name="Google Shape;285;p249"/>
            <p:cNvCxnSpPr>
              <a:cxnSpLocks/>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1048895"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8896"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97"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98"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99"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00"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01"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097164" name="Google Shape;294;p25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623"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624"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8625"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1048626"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27"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628"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8629"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1048630"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31"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632"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1048633"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1048634"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35"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36"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2097299" name="Google Shape;310;p251"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462" name="Google Shape;311;p251"/>
          <p:cNvGrpSpPr/>
          <p:nvPr/>
        </p:nvGrpSpPr>
        <p:grpSpPr>
          <a:xfrm>
            <a:off x="0" y="2399230"/>
            <a:ext cx="9144001" cy="2349751"/>
            <a:chOff x="0" y="2182920"/>
            <a:chExt cx="9144001" cy="2349751"/>
          </a:xfrm>
        </p:grpSpPr>
        <p:sp>
          <p:nvSpPr>
            <p:cNvPr id="1049588"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63" name="Google Shape;313;p251"/>
            <p:cNvGrpSpPr/>
            <p:nvPr/>
          </p:nvGrpSpPr>
          <p:grpSpPr>
            <a:xfrm>
              <a:off x="1229347" y="2182920"/>
              <a:ext cx="6685306" cy="1002265"/>
              <a:chOff x="976268" y="2064936"/>
              <a:chExt cx="6685306" cy="1002265"/>
            </a:xfrm>
          </p:grpSpPr>
          <p:sp>
            <p:nvSpPr>
              <p:cNvPr id="1049589"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590"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591"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9592"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93"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94"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95"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96" name="Google Shape;321;p251"/>
          <p:cNvSpPr>
            <a:spLocks noGrp="1"/>
          </p:cNvSpPr>
          <p:nvPr>
            <p:ph type="pic" idx="5"/>
          </p:nvPr>
        </p:nvSpPr>
        <p:spPr>
          <a:xfrm>
            <a:off x="1460973" y="2631002"/>
            <a:ext cx="539010" cy="538720"/>
          </a:xfrm>
          <a:prstGeom prst="rect">
            <a:avLst/>
          </a:prstGeom>
          <a:noFill/>
          <a:ln>
            <a:noFill/>
          </a:ln>
        </p:spPr>
      </p:sp>
      <p:sp>
        <p:nvSpPr>
          <p:cNvPr id="1049597" name="Google Shape;322;p251"/>
          <p:cNvSpPr>
            <a:spLocks noGrp="1"/>
          </p:cNvSpPr>
          <p:nvPr>
            <p:ph type="pic" idx="6"/>
          </p:nvPr>
        </p:nvSpPr>
        <p:spPr>
          <a:xfrm>
            <a:off x="4302493" y="2631002"/>
            <a:ext cx="539010" cy="538720"/>
          </a:xfrm>
          <a:prstGeom prst="rect">
            <a:avLst/>
          </a:prstGeom>
          <a:noFill/>
          <a:ln>
            <a:noFill/>
          </a:ln>
        </p:spPr>
      </p:sp>
      <p:sp>
        <p:nvSpPr>
          <p:cNvPr id="1049598" name="Google Shape;323;p251"/>
          <p:cNvSpPr>
            <a:spLocks noGrp="1"/>
          </p:cNvSpPr>
          <p:nvPr>
            <p:ph type="pic" idx="7"/>
          </p:nvPr>
        </p:nvSpPr>
        <p:spPr>
          <a:xfrm>
            <a:off x="7144013" y="2631002"/>
            <a:ext cx="539010" cy="538720"/>
          </a:xfrm>
          <a:prstGeom prst="rect">
            <a:avLst/>
          </a:prstGeom>
          <a:noFill/>
          <a:ln>
            <a:noFill/>
          </a:ln>
        </p:spPr>
      </p:sp>
      <p:sp>
        <p:nvSpPr>
          <p:cNvPr id="1049599"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00"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2097246" name="Google Shape;327;p252"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353" name="Google Shape;328;p252"/>
          <p:cNvGrpSpPr/>
          <p:nvPr/>
        </p:nvGrpSpPr>
        <p:grpSpPr>
          <a:xfrm>
            <a:off x="0" y="2399230"/>
            <a:ext cx="9144001" cy="2349751"/>
            <a:chOff x="0" y="2182920"/>
            <a:chExt cx="9144001" cy="2349751"/>
          </a:xfrm>
        </p:grpSpPr>
        <p:sp>
          <p:nvSpPr>
            <p:cNvPr id="1049213"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4" name="Google Shape;330;p252"/>
            <p:cNvGrpSpPr/>
            <p:nvPr/>
          </p:nvGrpSpPr>
          <p:grpSpPr>
            <a:xfrm>
              <a:off x="1229347" y="2182920"/>
              <a:ext cx="6685306" cy="1002265"/>
              <a:chOff x="976268" y="2064936"/>
              <a:chExt cx="6685306" cy="1002265"/>
            </a:xfrm>
          </p:grpSpPr>
          <p:sp>
            <p:nvSpPr>
              <p:cNvPr id="1049214"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215"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216"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9217"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218"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219"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220"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221" name="Google Shape;338;p252"/>
          <p:cNvSpPr>
            <a:spLocks noGrp="1"/>
          </p:cNvSpPr>
          <p:nvPr>
            <p:ph type="pic" idx="5"/>
          </p:nvPr>
        </p:nvSpPr>
        <p:spPr>
          <a:xfrm>
            <a:off x="1460973" y="2631002"/>
            <a:ext cx="539010" cy="538720"/>
          </a:xfrm>
          <a:prstGeom prst="rect">
            <a:avLst/>
          </a:prstGeom>
          <a:noFill/>
          <a:ln>
            <a:noFill/>
          </a:ln>
        </p:spPr>
      </p:sp>
      <p:sp>
        <p:nvSpPr>
          <p:cNvPr id="1049222" name="Google Shape;339;p252"/>
          <p:cNvSpPr>
            <a:spLocks noGrp="1"/>
          </p:cNvSpPr>
          <p:nvPr>
            <p:ph type="pic" idx="6"/>
          </p:nvPr>
        </p:nvSpPr>
        <p:spPr>
          <a:xfrm>
            <a:off x="4302493" y="2631002"/>
            <a:ext cx="539010" cy="538720"/>
          </a:xfrm>
          <a:prstGeom prst="rect">
            <a:avLst/>
          </a:prstGeom>
          <a:noFill/>
          <a:ln>
            <a:noFill/>
          </a:ln>
        </p:spPr>
      </p:sp>
      <p:sp>
        <p:nvSpPr>
          <p:cNvPr id="1049223" name="Google Shape;340;p252"/>
          <p:cNvSpPr>
            <a:spLocks noGrp="1"/>
          </p:cNvSpPr>
          <p:nvPr>
            <p:ph type="pic" idx="7"/>
          </p:nvPr>
        </p:nvSpPr>
        <p:spPr>
          <a:xfrm>
            <a:off x="7144013" y="2631002"/>
            <a:ext cx="539010" cy="538720"/>
          </a:xfrm>
          <a:prstGeom prst="rect">
            <a:avLst/>
          </a:prstGeom>
          <a:noFill/>
          <a:ln>
            <a:noFill/>
          </a:ln>
        </p:spPr>
      </p:sp>
      <p:sp>
        <p:nvSpPr>
          <p:cNvPr id="1049224"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25"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097185" name="Google Shape;27;p217" descr="A computer on a table  Description automatically generated with medium confidence"/>
          <p:cNvPicPr preferRelativeResize="0">
            <a:picLocks/>
          </p:cNvPicPr>
          <p:nvPr/>
        </p:nvPicPr>
        <p:blipFill rotWithShape="1">
          <a:blip r:embed="rId2">
            <a:alphaModFix/>
          </a:blip>
          <a:srcRect t="8552" r="1749" b="8552"/>
          <a:stretch>
            <a:fillRect/>
          </a:stretch>
        </p:blipFill>
        <p:spPr>
          <a:xfrm>
            <a:off x="-1" y="-1"/>
            <a:ext cx="9144001" cy="5143501"/>
          </a:xfrm>
          <a:prstGeom prst="rect">
            <a:avLst/>
          </a:prstGeom>
          <a:noFill/>
          <a:ln>
            <a:noFill/>
          </a:ln>
        </p:spPr>
      </p:pic>
      <p:pic>
        <p:nvPicPr>
          <p:cNvPr id="2097186" name="Google Shape;28;p217"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8687"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097187" name="Google Shape;30;p217" descr="Shape  Description automatically generated with low confidence"/>
          <p:cNvPicPr preferRelativeResize="0">
            <a:picLocks/>
          </p:cNvPicPr>
          <p:nvPr/>
        </p:nvPicPr>
        <p:blipFill rotWithShape="1">
          <a:blip r:embed="rId4">
            <a:alphaModFix/>
          </a:blip>
          <a:srcRect/>
          <a:stretch>
            <a:fillRect/>
          </a:stretch>
        </p:blipFill>
        <p:spPr>
          <a:xfrm>
            <a:off x="2692835" y="1785257"/>
            <a:ext cx="1181100" cy="1181100"/>
          </a:xfrm>
          <a:prstGeom prst="rect">
            <a:avLst/>
          </a:prstGeom>
          <a:noFill/>
          <a:ln>
            <a:noFill/>
          </a:ln>
        </p:spPr>
      </p:pic>
      <p:sp>
        <p:nvSpPr>
          <p:cNvPr id="1048688"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689"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690"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2097218" name="Google Shape;344;p253"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237" name="Google Shape;345;p253"/>
          <p:cNvGrpSpPr/>
          <p:nvPr/>
        </p:nvGrpSpPr>
        <p:grpSpPr>
          <a:xfrm>
            <a:off x="0" y="2399230"/>
            <a:ext cx="9144001" cy="2349751"/>
            <a:chOff x="0" y="2182920"/>
            <a:chExt cx="9144001" cy="2349751"/>
          </a:xfrm>
        </p:grpSpPr>
        <p:sp>
          <p:nvSpPr>
            <p:cNvPr id="1048902"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8" name="Google Shape;347;p253"/>
            <p:cNvGrpSpPr/>
            <p:nvPr/>
          </p:nvGrpSpPr>
          <p:grpSpPr>
            <a:xfrm>
              <a:off x="1229347" y="2182920"/>
              <a:ext cx="6685306" cy="1002265"/>
              <a:chOff x="976268" y="2064936"/>
              <a:chExt cx="6685306" cy="1002265"/>
            </a:xfrm>
          </p:grpSpPr>
          <p:sp>
            <p:nvSpPr>
              <p:cNvPr id="1048903"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904"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905"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8906"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07"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08"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09"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910" name="Google Shape;355;p253"/>
          <p:cNvSpPr>
            <a:spLocks noGrp="1"/>
          </p:cNvSpPr>
          <p:nvPr>
            <p:ph type="pic" idx="5"/>
          </p:nvPr>
        </p:nvSpPr>
        <p:spPr>
          <a:xfrm>
            <a:off x="1460973" y="2631002"/>
            <a:ext cx="539010" cy="538720"/>
          </a:xfrm>
          <a:prstGeom prst="rect">
            <a:avLst/>
          </a:prstGeom>
          <a:noFill/>
          <a:ln>
            <a:noFill/>
          </a:ln>
        </p:spPr>
      </p:sp>
      <p:sp>
        <p:nvSpPr>
          <p:cNvPr id="1048911" name="Google Shape;356;p253"/>
          <p:cNvSpPr>
            <a:spLocks noGrp="1"/>
          </p:cNvSpPr>
          <p:nvPr>
            <p:ph type="pic" idx="6"/>
          </p:nvPr>
        </p:nvSpPr>
        <p:spPr>
          <a:xfrm>
            <a:off x="4302493" y="2631002"/>
            <a:ext cx="539010" cy="538720"/>
          </a:xfrm>
          <a:prstGeom prst="rect">
            <a:avLst/>
          </a:prstGeom>
          <a:noFill/>
          <a:ln>
            <a:noFill/>
          </a:ln>
        </p:spPr>
      </p:sp>
      <p:sp>
        <p:nvSpPr>
          <p:cNvPr id="1048912" name="Google Shape;357;p253"/>
          <p:cNvSpPr>
            <a:spLocks noGrp="1"/>
          </p:cNvSpPr>
          <p:nvPr>
            <p:ph type="pic" idx="7"/>
          </p:nvPr>
        </p:nvSpPr>
        <p:spPr>
          <a:xfrm>
            <a:off x="7144013" y="2631002"/>
            <a:ext cx="539010" cy="538720"/>
          </a:xfrm>
          <a:prstGeom prst="rect">
            <a:avLst/>
          </a:prstGeom>
          <a:noFill/>
          <a:ln>
            <a:noFill/>
          </a:ln>
        </p:spPr>
      </p:sp>
      <p:sp>
        <p:nvSpPr>
          <p:cNvPr id="1048913"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14"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2097261" name="Google Shape;361;p254"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387" name="Google Shape;362;p254"/>
          <p:cNvGrpSpPr/>
          <p:nvPr/>
        </p:nvGrpSpPr>
        <p:grpSpPr>
          <a:xfrm>
            <a:off x="0" y="2399230"/>
            <a:ext cx="9144001" cy="2349751"/>
            <a:chOff x="0" y="2182920"/>
            <a:chExt cx="9144001" cy="2349751"/>
          </a:xfrm>
        </p:grpSpPr>
        <p:sp>
          <p:nvSpPr>
            <p:cNvPr id="1049337"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88" name="Google Shape;364;p254"/>
            <p:cNvGrpSpPr/>
            <p:nvPr/>
          </p:nvGrpSpPr>
          <p:grpSpPr>
            <a:xfrm>
              <a:off x="1229347" y="2182920"/>
              <a:ext cx="6685306" cy="1002265"/>
              <a:chOff x="976268" y="2064936"/>
              <a:chExt cx="6685306" cy="1002265"/>
            </a:xfrm>
          </p:grpSpPr>
          <p:sp>
            <p:nvSpPr>
              <p:cNvPr id="1049338"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339"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340"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9341"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42"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43"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44"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45" name="Google Shape;372;p254"/>
          <p:cNvSpPr>
            <a:spLocks noGrp="1"/>
          </p:cNvSpPr>
          <p:nvPr>
            <p:ph type="pic" idx="5"/>
          </p:nvPr>
        </p:nvSpPr>
        <p:spPr>
          <a:xfrm>
            <a:off x="1460973" y="2631002"/>
            <a:ext cx="539010" cy="538720"/>
          </a:xfrm>
          <a:prstGeom prst="rect">
            <a:avLst/>
          </a:prstGeom>
          <a:noFill/>
          <a:ln>
            <a:noFill/>
          </a:ln>
        </p:spPr>
      </p:sp>
      <p:sp>
        <p:nvSpPr>
          <p:cNvPr id="1049346" name="Google Shape;373;p254"/>
          <p:cNvSpPr>
            <a:spLocks noGrp="1"/>
          </p:cNvSpPr>
          <p:nvPr>
            <p:ph type="pic" idx="6"/>
          </p:nvPr>
        </p:nvSpPr>
        <p:spPr>
          <a:xfrm>
            <a:off x="4302493" y="2631002"/>
            <a:ext cx="539010" cy="538720"/>
          </a:xfrm>
          <a:prstGeom prst="rect">
            <a:avLst/>
          </a:prstGeom>
          <a:noFill/>
          <a:ln>
            <a:noFill/>
          </a:ln>
        </p:spPr>
      </p:sp>
      <p:sp>
        <p:nvSpPr>
          <p:cNvPr id="1049347" name="Google Shape;374;p254"/>
          <p:cNvSpPr>
            <a:spLocks noGrp="1"/>
          </p:cNvSpPr>
          <p:nvPr>
            <p:ph type="pic" idx="7"/>
          </p:nvPr>
        </p:nvSpPr>
        <p:spPr>
          <a:xfrm>
            <a:off x="7144013" y="2631002"/>
            <a:ext cx="539010" cy="538720"/>
          </a:xfrm>
          <a:prstGeom prst="rect">
            <a:avLst/>
          </a:prstGeom>
          <a:noFill/>
          <a:ln>
            <a:noFill/>
          </a:ln>
        </p:spPr>
      </p:sp>
      <p:sp>
        <p:nvSpPr>
          <p:cNvPr id="1049348"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49"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2097207" name="Google Shape;378;p255"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778"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45750" name="Google Shape;380;p255"/>
          <p:cNvCxnSpPr>
            <a:cxnSpLocks/>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1048779"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780"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81"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782"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83"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784"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85" name="Google Shape;387;p255"/>
          <p:cNvSpPr>
            <a:spLocks noGrp="1"/>
          </p:cNvSpPr>
          <p:nvPr>
            <p:ph type="pic" idx="4"/>
          </p:nvPr>
        </p:nvSpPr>
        <p:spPr>
          <a:xfrm>
            <a:off x="1324089" y="1830915"/>
            <a:ext cx="482600" cy="482600"/>
          </a:xfrm>
          <a:prstGeom prst="rect">
            <a:avLst/>
          </a:prstGeom>
          <a:noFill/>
          <a:ln>
            <a:noFill/>
          </a:ln>
        </p:spPr>
      </p:sp>
      <p:sp>
        <p:nvSpPr>
          <p:cNvPr id="1048786" name="Google Shape;388;p255"/>
          <p:cNvSpPr>
            <a:spLocks noGrp="1"/>
          </p:cNvSpPr>
          <p:nvPr>
            <p:ph type="pic" idx="5"/>
          </p:nvPr>
        </p:nvSpPr>
        <p:spPr>
          <a:xfrm>
            <a:off x="4330701" y="1830915"/>
            <a:ext cx="482600" cy="482600"/>
          </a:xfrm>
          <a:prstGeom prst="rect">
            <a:avLst/>
          </a:prstGeom>
          <a:noFill/>
          <a:ln>
            <a:noFill/>
          </a:ln>
        </p:spPr>
      </p:sp>
      <p:sp>
        <p:nvSpPr>
          <p:cNvPr id="1048787" name="Google Shape;389;p255"/>
          <p:cNvSpPr>
            <a:spLocks noGrp="1"/>
          </p:cNvSpPr>
          <p:nvPr>
            <p:ph type="pic" idx="6"/>
          </p:nvPr>
        </p:nvSpPr>
        <p:spPr>
          <a:xfrm>
            <a:off x="7337312" y="1830915"/>
            <a:ext cx="482600" cy="482600"/>
          </a:xfrm>
          <a:prstGeom prst="rect">
            <a:avLst/>
          </a:prstGeom>
          <a:noFill/>
          <a:ln>
            <a:noFill/>
          </a:ln>
        </p:spPr>
      </p:sp>
      <p:sp>
        <p:nvSpPr>
          <p:cNvPr id="1048788"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89"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90"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91"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92"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2097239" name="Google Shape;396;p25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125"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45802" name="Google Shape;398;p256"/>
          <p:cNvCxnSpPr>
            <a:cxnSpLocks/>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1049126"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127"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28"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129"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30"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131"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32" name="Google Shape;405;p256"/>
          <p:cNvSpPr>
            <a:spLocks noGrp="1"/>
          </p:cNvSpPr>
          <p:nvPr>
            <p:ph type="pic" idx="4"/>
          </p:nvPr>
        </p:nvSpPr>
        <p:spPr>
          <a:xfrm>
            <a:off x="1324089" y="1830915"/>
            <a:ext cx="482600" cy="482600"/>
          </a:xfrm>
          <a:prstGeom prst="rect">
            <a:avLst/>
          </a:prstGeom>
          <a:noFill/>
          <a:ln>
            <a:noFill/>
          </a:ln>
        </p:spPr>
      </p:sp>
      <p:sp>
        <p:nvSpPr>
          <p:cNvPr id="1049133" name="Google Shape;406;p256"/>
          <p:cNvSpPr>
            <a:spLocks noGrp="1"/>
          </p:cNvSpPr>
          <p:nvPr>
            <p:ph type="pic" idx="5"/>
          </p:nvPr>
        </p:nvSpPr>
        <p:spPr>
          <a:xfrm>
            <a:off x="4330701" y="1830915"/>
            <a:ext cx="482600" cy="482600"/>
          </a:xfrm>
          <a:prstGeom prst="rect">
            <a:avLst/>
          </a:prstGeom>
          <a:noFill/>
          <a:ln>
            <a:noFill/>
          </a:ln>
        </p:spPr>
      </p:sp>
      <p:sp>
        <p:nvSpPr>
          <p:cNvPr id="1049134" name="Google Shape;407;p256"/>
          <p:cNvSpPr>
            <a:spLocks noGrp="1"/>
          </p:cNvSpPr>
          <p:nvPr>
            <p:ph type="pic" idx="6"/>
          </p:nvPr>
        </p:nvSpPr>
        <p:spPr>
          <a:xfrm>
            <a:off x="7337312" y="1830915"/>
            <a:ext cx="482600" cy="482600"/>
          </a:xfrm>
          <a:prstGeom prst="rect">
            <a:avLst/>
          </a:prstGeom>
          <a:noFill/>
          <a:ln>
            <a:noFill/>
          </a:ln>
        </p:spPr>
      </p:sp>
      <p:sp>
        <p:nvSpPr>
          <p:cNvPr id="1049135"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36"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37"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38"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39"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2097306" name="Google Shape;414;p25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743"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97" name="Google Shape;416;p257"/>
          <p:cNvGrpSpPr/>
          <p:nvPr/>
        </p:nvGrpSpPr>
        <p:grpSpPr>
          <a:xfrm>
            <a:off x="865742" y="1720353"/>
            <a:ext cx="7412516" cy="894818"/>
            <a:chOff x="865742" y="1720353"/>
            <a:chExt cx="7412516" cy="894818"/>
          </a:xfrm>
        </p:grpSpPr>
        <p:grpSp>
          <p:nvGrpSpPr>
            <p:cNvPr id="498" name="Google Shape;417;p257"/>
            <p:cNvGrpSpPr/>
            <p:nvPr/>
          </p:nvGrpSpPr>
          <p:grpSpPr>
            <a:xfrm>
              <a:off x="3119411" y="1720353"/>
              <a:ext cx="651510" cy="894818"/>
              <a:chOff x="2980317" y="2014294"/>
              <a:chExt cx="651510" cy="894818"/>
            </a:xfrm>
          </p:grpSpPr>
          <p:cxnSp>
            <p:nvCxnSpPr>
              <p:cNvPr id="3145873" name="Google Shape;418;p257"/>
              <p:cNvCxnSpPr>
                <a:cxnSpLocks/>
                <a:endCxn id="1049745"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9744"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45"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p>
            </p:txBody>
          </p:sp>
        </p:grpSp>
        <p:grpSp>
          <p:nvGrpSpPr>
            <p:cNvPr id="499" name="Google Shape;421;p257"/>
            <p:cNvGrpSpPr/>
            <p:nvPr/>
          </p:nvGrpSpPr>
          <p:grpSpPr>
            <a:xfrm>
              <a:off x="5373080" y="1720353"/>
              <a:ext cx="651510" cy="894818"/>
              <a:chOff x="5071929" y="2014294"/>
              <a:chExt cx="651510" cy="894818"/>
            </a:xfrm>
          </p:grpSpPr>
          <p:cxnSp>
            <p:nvCxnSpPr>
              <p:cNvPr id="3145874" name="Google Shape;422;p257"/>
              <p:cNvCxnSpPr>
                <a:cxnSpLocks/>
                <a:endCxn id="1049747"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9746"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47"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p>
            </p:txBody>
          </p:sp>
        </p:grpSp>
        <p:grpSp>
          <p:nvGrpSpPr>
            <p:cNvPr id="500" name="Google Shape;425;p257"/>
            <p:cNvGrpSpPr/>
            <p:nvPr/>
          </p:nvGrpSpPr>
          <p:grpSpPr>
            <a:xfrm>
              <a:off x="7626748" y="1720353"/>
              <a:ext cx="651510" cy="894818"/>
              <a:chOff x="7469822" y="2014294"/>
              <a:chExt cx="651510" cy="894818"/>
            </a:xfrm>
          </p:grpSpPr>
          <p:cxnSp>
            <p:nvCxnSpPr>
              <p:cNvPr id="3145875" name="Google Shape;426;p257"/>
              <p:cNvCxnSpPr>
                <a:cxnSpLocks/>
                <a:endCxn id="1049749"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974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49"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p>
            </p:txBody>
          </p:sp>
        </p:grpSp>
        <p:grpSp>
          <p:nvGrpSpPr>
            <p:cNvPr id="501" name="Google Shape;429;p257"/>
            <p:cNvGrpSpPr/>
            <p:nvPr/>
          </p:nvGrpSpPr>
          <p:grpSpPr>
            <a:xfrm>
              <a:off x="865742" y="1720353"/>
              <a:ext cx="651510" cy="894818"/>
              <a:chOff x="888704" y="2014294"/>
              <a:chExt cx="651510" cy="894818"/>
            </a:xfrm>
          </p:grpSpPr>
          <p:cxnSp>
            <p:nvCxnSpPr>
              <p:cNvPr id="3145876" name="Google Shape;430;p257"/>
              <p:cNvCxnSpPr>
                <a:cxnSpLocks/>
                <a:endCxn id="104975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1049750"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5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p>
            </p:txBody>
          </p:sp>
        </p:grpSp>
      </p:grpSp>
      <p:sp>
        <p:nvSpPr>
          <p:cNvPr id="1049752"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53"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54"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55"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56"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57"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58"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59"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60"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61"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2097230" name="Google Shape;444;p25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276" name="Google Shape;445;p258"/>
          <p:cNvGrpSpPr/>
          <p:nvPr/>
        </p:nvGrpSpPr>
        <p:grpSpPr>
          <a:xfrm>
            <a:off x="1114581" y="3141131"/>
            <a:ext cx="175260" cy="1120085"/>
            <a:chOff x="973176" y="3197693"/>
            <a:chExt cx="175260" cy="1120085"/>
          </a:xfrm>
        </p:grpSpPr>
        <p:sp>
          <p:nvSpPr>
            <p:cNvPr id="1049024"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45780" name="Google Shape;447;p258"/>
            <p:cNvCxnSpPr>
              <a:cxnSpLocks/>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277" name="Google Shape;448;p258"/>
          <p:cNvGrpSpPr/>
          <p:nvPr/>
        </p:nvGrpSpPr>
        <p:grpSpPr>
          <a:xfrm>
            <a:off x="5033439" y="1436374"/>
            <a:ext cx="175260" cy="1120085"/>
            <a:chOff x="4892034" y="1492936"/>
            <a:chExt cx="175260" cy="1120085"/>
          </a:xfrm>
        </p:grpSpPr>
        <p:sp>
          <p:nvSpPr>
            <p:cNvPr id="1049025"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45781" name="Google Shape;450;p258"/>
            <p:cNvCxnSpPr>
              <a:cxnSpLocks/>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278" name="Google Shape;451;p258"/>
          <p:cNvGrpSpPr/>
          <p:nvPr/>
        </p:nvGrpSpPr>
        <p:grpSpPr>
          <a:xfrm>
            <a:off x="1114581" y="1436374"/>
            <a:ext cx="175260" cy="1120085"/>
            <a:chOff x="973176" y="1492936"/>
            <a:chExt cx="175260" cy="1120085"/>
          </a:xfrm>
        </p:grpSpPr>
        <p:cxnSp>
          <p:nvCxnSpPr>
            <p:cNvPr id="3145782" name="Google Shape;452;p258"/>
            <p:cNvCxnSpPr>
              <a:cxnSpLocks/>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1049026"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79" name="Google Shape;454;p258"/>
          <p:cNvGrpSpPr/>
          <p:nvPr/>
        </p:nvGrpSpPr>
        <p:grpSpPr>
          <a:xfrm>
            <a:off x="5033439" y="3141131"/>
            <a:ext cx="175260" cy="1120085"/>
            <a:chOff x="4892034" y="3197693"/>
            <a:chExt cx="175260" cy="1120085"/>
          </a:xfrm>
        </p:grpSpPr>
        <p:cxnSp>
          <p:nvCxnSpPr>
            <p:cNvPr id="3145783" name="Google Shape;455;p258"/>
            <p:cNvCxnSpPr>
              <a:cxnSpLocks/>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1049027"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49028"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29"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30"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31"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32"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33"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34"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35"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36"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37"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2097301" name="Google Shape;468;p25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8000"/>
          </a:xfrm>
          <a:prstGeom prst="rect">
            <a:avLst/>
          </a:prstGeom>
          <a:noFill/>
          <a:ln>
            <a:noFill/>
          </a:ln>
        </p:spPr>
      </p:pic>
      <p:grpSp>
        <p:nvGrpSpPr>
          <p:cNvPr id="475" name="Google Shape;469;p259"/>
          <p:cNvGrpSpPr/>
          <p:nvPr/>
        </p:nvGrpSpPr>
        <p:grpSpPr>
          <a:xfrm>
            <a:off x="270520" y="225967"/>
            <a:ext cx="175260" cy="2964623"/>
            <a:chOff x="270520" y="1140367"/>
            <a:chExt cx="175260" cy="2964623"/>
          </a:xfrm>
        </p:grpSpPr>
        <p:grpSp>
          <p:nvGrpSpPr>
            <p:cNvPr id="476" name="Google Shape;470;p259"/>
            <p:cNvGrpSpPr/>
            <p:nvPr/>
          </p:nvGrpSpPr>
          <p:grpSpPr>
            <a:xfrm>
              <a:off x="270520" y="2780648"/>
              <a:ext cx="175260" cy="1324342"/>
              <a:chOff x="129115" y="2837210"/>
              <a:chExt cx="175260" cy="1324342"/>
            </a:xfrm>
          </p:grpSpPr>
          <p:sp>
            <p:nvSpPr>
              <p:cNvPr id="1049627"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45863" name="Google Shape;472;p259"/>
              <p:cNvCxnSpPr>
                <a:cxnSpLocks/>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7" name="Google Shape;473;p259"/>
            <p:cNvGrpSpPr/>
            <p:nvPr/>
          </p:nvGrpSpPr>
          <p:grpSpPr>
            <a:xfrm>
              <a:off x="270520" y="1140367"/>
              <a:ext cx="175260" cy="1310953"/>
              <a:chOff x="129115" y="1196929"/>
              <a:chExt cx="175260" cy="1310953"/>
            </a:xfrm>
          </p:grpSpPr>
          <p:cxnSp>
            <p:nvCxnSpPr>
              <p:cNvPr id="3145864" name="Google Shape;474;p259"/>
              <p:cNvCxnSpPr>
                <a:cxnSpLocks/>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1049628"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1049629"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p>
        </p:txBody>
      </p:sp>
      <p:sp>
        <p:nvSpPr>
          <p:cNvPr id="1049630"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p>
        </p:txBody>
      </p:sp>
      <p:sp>
        <p:nvSpPr>
          <p:cNvPr id="1049631"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1049632"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2097233" name="Google Shape;481;p26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8000"/>
          </a:xfrm>
          <a:prstGeom prst="rect">
            <a:avLst/>
          </a:prstGeom>
          <a:noFill/>
          <a:ln>
            <a:noFill/>
          </a:ln>
        </p:spPr>
      </p:pic>
      <p:grpSp>
        <p:nvGrpSpPr>
          <p:cNvPr id="304" name="Google Shape;482;p260"/>
          <p:cNvGrpSpPr/>
          <p:nvPr/>
        </p:nvGrpSpPr>
        <p:grpSpPr>
          <a:xfrm>
            <a:off x="270520" y="225967"/>
            <a:ext cx="175260" cy="2964623"/>
            <a:chOff x="270520" y="1140367"/>
            <a:chExt cx="175260" cy="2964623"/>
          </a:xfrm>
        </p:grpSpPr>
        <p:grpSp>
          <p:nvGrpSpPr>
            <p:cNvPr id="305" name="Google Shape;483;p260"/>
            <p:cNvGrpSpPr/>
            <p:nvPr/>
          </p:nvGrpSpPr>
          <p:grpSpPr>
            <a:xfrm>
              <a:off x="270520" y="2780648"/>
              <a:ext cx="175260" cy="1324342"/>
              <a:chOff x="129115" y="2837210"/>
              <a:chExt cx="175260" cy="1324342"/>
            </a:xfrm>
          </p:grpSpPr>
          <p:sp>
            <p:nvSpPr>
              <p:cNvPr id="1049088"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45793" name="Google Shape;485;p260"/>
              <p:cNvCxnSpPr>
                <a:cxnSpLocks/>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306" name="Google Shape;486;p260"/>
            <p:cNvGrpSpPr/>
            <p:nvPr/>
          </p:nvGrpSpPr>
          <p:grpSpPr>
            <a:xfrm>
              <a:off x="270520" y="1140367"/>
              <a:ext cx="175260" cy="1310953"/>
              <a:chOff x="129115" y="1196929"/>
              <a:chExt cx="175260" cy="1310953"/>
            </a:xfrm>
          </p:grpSpPr>
          <p:cxnSp>
            <p:nvCxnSpPr>
              <p:cNvPr id="3145794" name="Google Shape;487;p260"/>
              <p:cNvCxnSpPr>
                <a:cxnSpLocks/>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1049089"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1049090"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91"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92"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93"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2097270" name="Google Shape;494;p261"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400" name="Google Shape;495;p261"/>
          <p:cNvGrpSpPr/>
          <p:nvPr/>
        </p:nvGrpSpPr>
        <p:grpSpPr>
          <a:xfrm>
            <a:off x="240067" y="2283802"/>
            <a:ext cx="8663867" cy="930794"/>
            <a:chOff x="198438" y="775483"/>
            <a:chExt cx="8634888" cy="927681"/>
          </a:xfrm>
        </p:grpSpPr>
        <p:pic>
          <p:nvPicPr>
            <p:cNvPr id="2097271" name="Google Shape;496;p261"/>
            <p:cNvPicPr preferRelativeResize="0">
              <a:picLocks/>
            </p:cNvPicPr>
            <p:nvPr/>
          </p:nvPicPr>
          <p:blipFill rotWithShape="1">
            <a:blip r:embed="rId3">
              <a:alphaModFix/>
            </a:blip>
            <a:srcRect/>
            <a:stretch>
              <a:fillRect/>
            </a:stretch>
          </p:blipFill>
          <p:spPr>
            <a:xfrm>
              <a:off x="198438" y="775483"/>
              <a:ext cx="8634888" cy="927681"/>
            </a:xfrm>
            <a:prstGeom prst="rect">
              <a:avLst/>
            </a:prstGeom>
            <a:noFill/>
            <a:ln>
              <a:noFill/>
            </a:ln>
          </p:spPr>
        </p:pic>
        <p:sp>
          <p:nvSpPr>
            <p:cNvPr id="1049411"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1049412"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049413"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049414"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1049415"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16"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17"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18"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19"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20"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2097216" name="Google Shape;508;p262"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sp>
        <p:nvSpPr>
          <p:cNvPr id="1048876"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877"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878"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879"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880"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81"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82"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83"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84" name="Google Shape;517;p262"/>
          <p:cNvSpPr>
            <a:spLocks noGrp="1"/>
          </p:cNvSpPr>
          <p:nvPr>
            <p:ph type="pic" idx="5"/>
          </p:nvPr>
        </p:nvSpPr>
        <p:spPr>
          <a:xfrm>
            <a:off x="784630" y="1640956"/>
            <a:ext cx="931297" cy="930794"/>
          </a:xfrm>
          <a:prstGeom prst="rect">
            <a:avLst/>
          </a:prstGeom>
          <a:noFill/>
          <a:ln>
            <a:noFill/>
          </a:ln>
        </p:spPr>
      </p:sp>
      <p:sp>
        <p:nvSpPr>
          <p:cNvPr id="1048885" name="Google Shape;518;p262"/>
          <p:cNvSpPr>
            <a:spLocks noGrp="1"/>
          </p:cNvSpPr>
          <p:nvPr>
            <p:ph type="pic" idx="6"/>
          </p:nvPr>
        </p:nvSpPr>
        <p:spPr>
          <a:xfrm>
            <a:off x="5150215" y="1640956"/>
            <a:ext cx="931297" cy="930794"/>
          </a:xfrm>
          <a:prstGeom prst="rect">
            <a:avLst/>
          </a:prstGeom>
          <a:noFill/>
          <a:ln>
            <a:noFill/>
          </a:ln>
        </p:spPr>
      </p:sp>
      <p:sp>
        <p:nvSpPr>
          <p:cNvPr id="1048886" name="Google Shape;519;p262"/>
          <p:cNvSpPr>
            <a:spLocks noGrp="1"/>
          </p:cNvSpPr>
          <p:nvPr>
            <p:ph type="pic" idx="7"/>
          </p:nvPr>
        </p:nvSpPr>
        <p:spPr>
          <a:xfrm>
            <a:off x="784630" y="3302767"/>
            <a:ext cx="931297" cy="930794"/>
          </a:xfrm>
          <a:prstGeom prst="rect">
            <a:avLst/>
          </a:prstGeom>
          <a:noFill/>
          <a:ln>
            <a:noFill/>
          </a:ln>
        </p:spPr>
      </p:sp>
      <p:sp>
        <p:nvSpPr>
          <p:cNvPr id="1048887" name="Google Shape;520;p262"/>
          <p:cNvSpPr>
            <a:spLocks noGrp="1"/>
          </p:cNvSpPr>
          <p:nvPr>
            <p:ph type="pic" idx="8"/>
          </p:nvPr>
        </p:nvSpPr>
        <p:spPr>
          <a:xfrm>
            <a:off x="5150215" y="3302767"/>
            <a:ext cx="931297" cy="930794"/>
          </a:xfrm>
          <a:prstGeom prst="rect">
            <a:avLst/>
          </a:prstGeom>
          <a:noFill/>
          <a:ln>
            <a:noFill/>
          </a:ln>
        </p:spPr>
      </p:sp>
      <p:sp>
        <p:nvSpPr>
          <p:cNvPr id="1048888"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89"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2097182" name="Google Shape;35;p218" descr="Graphical user interface, application  Description automatically generated"/>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183" name="Google Shape;36;p218" descr="Shape  Description automatically generated with low confidence"/>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2097192" name="Google Shape;524;p263"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198" name="Google Shape;525;p263"/>
          <p:cNvGrpSpPr/>
          <p:nvPr/>
        </p:nvGrpSpPr>
        <p:grpSpPr>
          <a:xfrm>
            <a:off x="0" y="2399230"/>
            <a:ext cx="9144001" cy="2349751"/>
            <a:chOff x="0" y="2182920"/>
            <a:chExt cx="9144001" cy="2349751"/>
          </a:xfrm>
        </p:grpSpPr>
        <p:sp>
          <p:nvSpPr>
            <p:cNvPr id="1048727"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9" name="Google Shape;527;p263"/>
            <p:cNvGrpSpPr/>
            <p:nvPr/>
          </p:nvGrpSpPr>
          <p:grpSpPr>
            <a:xfrm>
              <a:off x="1229347" y="2182920"/>
              <a:ext cx="6685306" cy="1002265"/>
              <a:chOff x="976268" y="2064936"/>
              <a:chExt cx="6685306" cy="1002265"/>
            </a:xfrm>
          </p:grpSpPr>
          <p:sp>
            <p:nvSpPr>
              <p:cNvPr id="10487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87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10487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735" name="Google Shape;535;p263"/>
          <p:cNvSpPr>
            <a:spLocks noGrp="1"/>
          </p:cNvSpPr>
          <p:nvPr>
            <p:ph type="pic" idx="5"/>
          </p:nvPr>
        </p:nvSpPr>
        <p:spPr>
          <a:xfrm>
            <a:off x="1460973" y="2631002"/>
            <a:ext cx="539010" cy="538720"/>
          </a:xfrm>
          <a:prstGeom prst="rect">
            <a:avLst/>
          </a:prstGeom>
          <a:noFill/>
          <a:ln>
            <a:noFill/>
          </a:ln>
        </p:spPr>
      </p:sp>
      <p:sp>
        <p:nvSpPr>
          <p:cNvPr id="1048736" name="Google Shape;536;p263"/>
          <p:cNvSpPr>
            <a:spLocks noGrp="1"/>
          </p:cNvSpPr>
          <p:nvPr>
            <p:ph type="pic" idx="6"/>
          </p:nvPr>
        </p:nvSpPr>
        <p:spPr>
          <a:xfrm>
            <a:off x="4302493" y="2631002"/>
            <a:ext cx="539010" cy="538720"/>
          </a:xfrm>
          <a:prstGeom prst="rect">
            <a:avLst/>
          </a:prstGeom>
          <a:noFill/>
          <a:ln>
            <a:noFill/>
          </a:ln>
        </p:spPr>
      </p:sp>
      <p:sp>
        <p:nvSpPr>
          <p:cNvPr id="1048737" name="Google Shape;537;p263"/>
          <p:cNvSpPr>
            <a:spLocks noGrp="1"/>
          </p:cNvSpPr>
          <p:nvPr>
            <p:ph type="pic" idx="7"/>
          </p:nvPr>
        </p:nvSpPr>
        <p:spPr>
          <a:xfrm>
            <a:off x="7144013" y="2631002"/>
            <a:ext cx="539010" cy="538720"/>
          </a:xfrm>
          <a:prstGeom prst="rect">
            <a:avLst/>
          </a:prstGeom>
          <a:noFill/>
          <a:ln>
            <a:noFill/>
          </a:ln>
        </p:spPr>
      </p:sp>
      <p:sp>
        <p:nvSpPr>
          <p:cNvPr id="10487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395" name="Google Shape;541;p264"/>
          <p:cNvGrpSpPr/>
          <p:nvPr/>
        </p:nvGrpSpPr>
        <p:grpSpPr>
          <a:xfrm>
            <a:off x="3138739" y="1728182"/>
            <a:ext cx="2866522" cy="2848912"/>
            <a:chOff x="-15798" y="0"/>
            <a:chExt cx="2571596" cy="2555798"/>
          </a:xfrm>
        </p:grpSpPr>
        <p:sp>
          <p:nvSpPr>
            <p:cNvPr id="104937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104937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104937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104937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104937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104937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7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7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8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8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8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8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8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8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8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8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8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38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215" name="Google Shape;561;p265"/>
          <p:cNvGrpSpPr/>
          <p:nvPr/>
        </p:nvGrpSpPr>
        <p:grpSpPr>
          <a:xfrm>
            <a:off x="3138739" y="1728182"/>
            <a:ext cx="2866522" cy="2848912"/>
            <a:chOff x="-15798" y="0"/>
            <a:chExt cx="2571596" cy="2555798"/>
          </a:xfrm>
        </p:grpSpPr>
        <p:sp>
          <p:nvSpPr>
            <p:cNvPr id="1048808"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1048809"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1048810"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1048811"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1048812"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1048813"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14"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15"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16"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17"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18"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19"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20"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21"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22"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23"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24"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25"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2097286" name="Google Shape;581;p26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418" name="Google Shape;582;p266"/>
          <p:cNvGrpSpPr/>
          <p:nvPr/>
        </p:nvGrpSpPr>
        <p:grpSpPr>
          <a:xfrm>
            <a:off x="2525214" y="825411"/>
            <a:ext cx="4093572" cy="4069088"/>
            <a:chOff x="2519466" y="821088"/>
            <a:chExt cx="4348428" cy="4322420"/>
          </a:xfrm>
        </p:grpSpPr>
        <p:sp>
          <p:nvSpPr>
            <p:cNvPr id="1049485"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486"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487"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488"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489"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490"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049491"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92"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93"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94"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495"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96"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2097232" name="Google Shape;596;p26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302" name="Google Shape;597;p267"/>
          <p:cNvGrpSpPr/>
          <p:nvPr/>
        </p:nvGrpSpPr>
        <p:grpSpPr>
          <a:xfrm>
            <a:off x="2525214" y="825411"/>
            <a:ext cx="4093572" cy="4069088"/>
            <a:chOff x="2519466" y="821088"/>
            <a:chExt cx="4348428" cy="4322420"/>
          </a:xfrm>
        </p:grpSpPr>
        <p:sp>
          <p:nvSpPr>
            <p:cNvPr id="1049076"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77"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78"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79"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80"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49081"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049082"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83"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84"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85"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86"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87"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2097290" name="Google Shape;611;p26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511"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12"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23" name="Google Shape;614;p268"/>
          <p:cNvGrpSpPr/>
          <p:nvPr/>
        </p:nvGrpSpPr>
        <p:grpSpPr>
          <a:xfrm>
            <a:off x="881517" y="2193743"/>
            <a:ext cx="397892" cy="646462"/>
            <a:chOff x="1400864" y="1624076"/>
            <a:chExt cx="560368" cy="910439"/>
          </a:xfrm>
        </p:grpSpPr>
        <p:grpSp>
          <p:nvGrpSpPr>
            <p:cNvPr id="424" name="Google Shape;615;p268"/>
            <p:cNvGrpSpPr/>
            <p:nvPr/>
          </p:nvGrpSpPr>
          <p:grpSpPr>
            <a:xfrm>
              <a:off x="1400864" y="1624076"/>
              <a:ext cx="560368" cy="825149"/>
              <a:chOff x="1342876" y="1647676"/>
              <a:chExt cx="560368" cy="825149"/>
            </a:xfrm>
          </p:grpSpPr>
          <p:sp>
            <p:nvSpPr>
              <p:cNvPr id="1049513"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14"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2" name="Google Shape;618;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15"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25" name="Google Shape;620;p268"/>
          <p:cNvGrpSpPr/>
          <p:nvPr/>
        </p:nvGrpSpPr>
        <p:grpSpPr>
          <a:xfrm>
            <a:off x="2622541" y="2193743"/>
            <a:ext cx="397892" cy="646462"/>
            <a:chOff x="1400864" y="1624076"/>
            <a:chExt cx="560368" cy="910439"/>
          </a:xfrm>
        </p:grpSpPr>
        <p:grpSp>
          <p:nvGrpSpPr>
            <p:cNvPr id="426" name="Google Shape;621;p268"/>
            <p:cNvGrpSpPr/>
            <p:nvPr/>
          </p:nvGrpSpPr>
          <p:grpSpPr>
            <a:xfrm>
              <a:off x="1400864" y="1624076"/>
              <a:ext cx="560368" cy="825149"/>
              <a:chOff x="1342876" y="1647676"/>
              <a:chExt cx="560368" cy="825149"/>
            </a:xfrm>
          </p:grpSpPr>
          <p:sp>
            <p:nvSpPr>
              <p:cNvPr id="1049516"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17"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3" name="Google Shape;624;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18"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27" name="Google Shape;626;p268"/>
          <p:cNvGrpSpPr/>
          <p:nvPr/>
        </p:nvGrpSpPr>
        <p:grpSpPr>
          <a:xfrm>
            <a:off x="4363565" y="2193743"/>
            <a:ext cx="397892" cy="646462"/>
            <a:chOff x="1400864" y="1624076"/>
            <a:chExt cx="560368" cy="910439"/>
          </a:xfrm>
        </p:grpSpPr>
        <p:grpSp>
          <p:nvGrpSpPr>
            <p:cNvPr id="428" name="Google Shape;627;p268"/>
            <p:cNvGrpSpPr/>
            <p:nvPr/>
          </p:nvGrpSpPr>
          <p:grpSpPr>
            <a:xfrm>
              <a:off x="1400864" y="1624076"/>
              <a:ext cx="560368" cy="825149"/>
              <a:chOff x="1342876" y="1647676"/>
              <a:chExt cx="560368" cy="825149"/>
            </a:xfrm>
          </p:grpSpPr>
          <p:sp>
            <p:nvSpPr>
              <p:cNvPr id="1049519"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20"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4" name="Google Shape;630;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2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29" name="Google Shape;632;p268"/>
          <p:cNvGrpSpPr/>
          <p:nvPr/>
        </p:nvGrpSpPr>
        <p:grpSpPr>
          <a:xfrm>
            <a:off x="6104589" y="2193743"/>
            <a:ext cx="397892" cy="646462"/>
            <a:chOff x="1400864" y="1624076"/>
            <a:chExt cx="560368" cy="910439"/>
          </a:xfrm>
        </p:grpSpPr>
        <p:grpSp>
          <p:nvGrpSpPr>
            <p:cNvPr id="430" name="Google Shape;633;p268"/>
            <p:cNvGrpSpPr/>
            <p:nvPr/>
          </p:nvGrpSpPr>
          <p:grpSpPr>
            <a:xfrm>
              <a:off x="1400864" y="1624076"/>
              <a:ext cx="560368" cy="825149"/>
              <a:chOff x="1342876" y="1647676"/>
              <a:chExt cx="560368" cy="825149"/>
            </a:xfrm>
          </p:grpSpPr>
          <p:sp>
            <p:nvSpPr>
              <p:cNvPr id="1049522"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23"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5" name="Google Shape;636;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24"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31" name="Google Shape;638;p268"/>
          <p:cNvGrpSpPr/>
          <p:nvPr/>
        </p:nvGrpSpPr>
        <p:grpSpPr>
          <a:xfrm>
            <a:off x="7845614" y="2193743"/>
            <a:ext cx="397892" cy="646462"/>
            <a:chOff x="1400864" y="1624076"/>
            <a:chExt cx="560368" cy="910439"/>
          </a:xfrm>
        </p:grpSpPr>
        <p:grpSp>
          <p:nvGrpSpPr>
            <p:cNvPr id="432" name="Google Shape;639;p268"/>
            <p:cNvGrpSpPr/>
            <p:nvPr/>
          </p:nvGrpSpPr>
          <p:grpSpPr>
            <a:xfrm>
              <a:off x="1400864" y="1624076"/>
              <a:ext cx="560368" cy="825149"/>
              <a:chOff x="1342876" y="1647676"/>
              <a:chExt cx="560368" cy="825149"/>
            </a:xfrm>
          </p:grpSpPr>
          <p:sp>
            <p:nvSpPr>
              <p:cNvPr id="1049525"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26"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6" name="Google Shape;642;p268"/>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27"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528"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29"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30"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31"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32"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2097250" name="Google Shape;650;p26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270"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71"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5" name="Google Shape;653;p269"/>
          <p:cNvGrpSpPr/>
          <p:nvPr/>
        </p:nvGrpSpPr>
        <p:grpSpPr>
          <a:xfrm>
            <a:off x="881517" y="2193743"/>
            <a:ext cx="7361989" cy="646462"/>
            <a:chOff x="881517" y="2219381"/>
            <a:chExt cx="7361989" cy="646462"/>
          </a:xfrm>
        </p:grpSpPr>
        <p:grpSp>
          <p:nvGrpSpPr>
            <p:cNvPr id="366" name="Google Shape;654;p269"/>
            <p:cNvGrpSpPr/>
            <p:nvPr/>
          </p:nvGrpSpPr>
          <p:grpSpPr>
            <a:xfrm>
              <a:off x="881517" y="2219381"/>
              <a:ext cx="397892" cy="646462"/>
              <a:chOff x="1400864" y="1624076"/>
              <a:chExt cx="560368" cy="910439"/>
            </a:xfrm>
          </p:grpSpPr>
          <p:grpSp>
            <p:nvGrpSpPr>
              <p:cNvPr id="367" name="Google Shape;655;p269"/>
              <p:cNvGrpSpPr/>
              <p:nvPr/>
            </p:nvGrpSpPr>
            <p:grpSpPr>
              <a:xfrm>
                <a:off x="1400864" y="1624076"/>
                <a:ext cx="560368" cy="825149"/>
                <a:chOff x="1342876" y="1647676"/>
                <a:chExt cx="560368" cy="825149"/>
              </a:xfrm>
            </p:grpSpPr>
            <p:sp>
              <p:nvSpPr>
                <p:cNvPr id="1049272"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73"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4" name="Google Shape;658;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74"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68" name="Google Shape;660;p269"/>
            <p:cNvGrpSpPr/>
            <p:nvPr/>
          </p:nvGrpSpPr>
          <p:grpSpPr>
            <a:xfrm>
              <a:off x="2622541" y="2219381"/>
              <a:ext cx="397892" cy="646462"/>
              <a:chOff x="1400864" y="1624076"/>
              <a:chExt cx="560368" cy="910439"/>
            </a:xfrm>
          </p:grpSpPr>
          <p:grpSp>
            <p:nvGrpSpPr>
              <p:cNvPr id="369" name="Google Shape;661;p269"/>
              <p:cNvGrpSpPr/>
              <p:nvPr/>
            </p:nvGrpSpPr>
            <p:grpSpPr>
              <a:xfrm>
                <a:off x="1400864" y="1624076"/>
                <a:ext cx="560368" cy="825149"/>
                <a:chOff x="1342876" y="1647676"/>
                <a:chExt cx="560368" cy="825149"/>
              </a:xfrm>
            </p:grpSpPr>
            <p:sp>
              <p:nvSpPr>
                <p:cNvPr id="1049275"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76"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5" name="Google Shape;664;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77"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70" name="Google Shape;666;p269"/>
            <p:cNvGrpSpPr/>
            <p:nvPr/>
          </p:nvGrpSpPr>
          <p:grpSpPr>
            <a:xfrm>
              <a:off x="4363565" y="2219381"/>
              <a:ext cx="397892" cy="646462"/>
              <a:chOff x="1400864" y="1624076"/>
              <a:chExt cx="560368" cy="910439"/>
            </a:xfrm>
          </p:grpSpPr>
          <p:grpSp>
            <p:nvGrpSpPr>
              <p:cNvPr id="371" name="Google Shape;667;p269"/>
              <p:cNvGrpSpPr/>
              <p:nvPr/>
            </p:nvGrpSpPr>
            <p:grpSpPr>
              <a:xfrm>
                <a:off x="1400864" y="1624076"/>
                <a:ext cx="560368" cy="825149"/>
                <a:chOff x="1342876" y="1647676"/>
                <a:chExt cx="560368" cy="825149"/>
              </a:xfrm>
            </p:grpSpPr>
            <p:sp>
              <p:nvSpPr>
                <p:cNvPr id="104927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7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6" name="Google Shape;670;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80"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72" name="Google Shape;672;p269"/>
            <p:cNvGrpSpPr/>
            <p:nvPr/>
          </p:nvGrpSpPr>
          <p:grpSpPr>
            <a:xfrm>
              <a:off x="6104589" y="2219381"/>
              <a:ext cx="397892" cy="646462"/>
              <a:chOff x="1400864" y="1624076"/>
              <a:chExt cx="560368" cy="910439"/>
            </a:xfrm>
          </p:grpSpPr>
          <p:grpSp>
            <p:nvGrpSpPr>
              <p:cNvPr id="373" name="Google Shape;673;p269"/>
              <p:cNvGrpSpPr/>
              <p:nvPr/>
            </p:nvGrpSpPr>
            <p:grpSpPr>
              <a:xfrm>
                <a:off x="1400864" y="1624076"/>
                <a:ext cx="560368" cy="825149"/>
                <a:chOff x="1342876" y="1647676"/>
                <a:chExt cx="560368" cy="825149"/>
              </a:xfrm>
            </p:grpSpPr>
            <p:sp>
              <p:nvSpPr>
                <p:cNvPr id="1049281"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82"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7" name="Google Shape;676;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83"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74" name="Google Shape;678;p269"/>
            <p:cNvGrpSpPr/>
            <p:nvPr/>
          </p:nvGrpSpPr>
          <p:grpSpPr>
            <a:xfrm>
              <a:off x="7845614" y="2219381"/>
              <a:ext cx="397892" cy="646462"/>
              <a:chOff x="1400864" y="1624076"/>
              <a:chExt cx="560368" cy="910439"/>
            </a:xfrm>
          </p:grpSpPr>
          <p:grpSp>
            <p:nvGrpSpPr>
              <p:cNvPr id="375" name="Google Shape;679;p269"/>
              <p:cNvGrpSpPr/>
              <p:nvPr/>
            </p:nvGrpSpPr>
            <p:grpSpPr>
              <a:xfrm>
                <a:off x="1400864" y="1624076"/>
                <a:ext cx="560368" cy="825149"/>
                <a:chOff x="1342876" y="1647676"/>
                <a:chExt cx="560368" cy="825149"/>
              </a:xfrm>
            </p:grpSpPr>
            <p:sp>
              <p:nvSpPr>
                <p:cNvPr id="1049284"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285"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8" name="Google Shape;682;p269"/>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286"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287"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88"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89"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90"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91"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2097307" name="Google Shape;690;p27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762"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63"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764"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65"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p>
        </p:txBody>
      </p:sp>
      <p:sp>
        <p:nvSpPr>
          <p:cNvPr id="1049766"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p>
        </p:txBody>
      </p:sp>
      <p:sp>
        <p:nvSpPr>
          <p:cNvPr id="1049767"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p>
        </p:txBody>
      </p:sp>
      <p:sp>
        <p:nvSpPr>
          <p:cNvPr id="1049768"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p>
        </p:txBody>
      </p:sp>
      <p:sp>
        <p:nvSpPr>
          <p:cNvPr id="1049769"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p>
        </p:txBody>
      </p:sp>
      <p:sp>
        <p:nvSpPr>
          <p:cNvPr id="1049770"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p>
        </p:txBody>
      </p:sp>
      <p:sp>
        <p:nvSpPr>
          <p:cNvPr id="1049771"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p>
        </p:txBody>
      </p:sp>
      <p:sp>
        <p:nvSpPr>
          <p:cNvPr id="1049772"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p>
        </p:txBody>
      </p:sp>
      <p:sp>
        <p:nvSpPr>
          <p:cNvPr id="1049773"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74"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75"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76"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77"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78"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79"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80"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2097254" name="Google Shape;711;p271"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304"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05"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9306"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307"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p>
        </p:txBody>
      </p:sp>
      <p:sp>
        <p:nvSpPr>
          <p:cNvPr id="1049308"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p>
        </p:txBody>
      </p:sp>
      <p:sp>
        <p:nvSpPr>
          <p:cNvPr id="1049309"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p>
        </p:txBody>
      </p:sp>
      <p:sp>
        <p:nvSpPr>
          <p:cNvPr id="1049310"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p>
        </p:txBody>
      </p:sp>
      <p:sp>
        <p:nvSpPr>
          <p:cNvPr id="1049311"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p>
        </p:txBody>
      </p:sp>
      <p:sp>
        <p:nvSpPr>
          <p:cNvPr id="1049312"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p>
        </p:txBody>
      </p:sp>
      <p:sp>
        <p:nvSpPr>
          <p:cNvPr id="1049313"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p>
        </p:txBody>
      </p:sp>
      <p:sp>
        <p:nvSpPr>
          <p:cNvPr id="1049314"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p>
        </p:txBody>
      </p:sp>
      <p:sp>
        <p:nvSpPr>
          <p:cNvPr id="1049315"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16"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17"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18"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19"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20"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21"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22"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2097201" name="Google Shape;732;p272"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756"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57"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145747" name="Google Shape;735;p272"/>
          <p:cNvCxnSpPr>
            <a:cxnSpLocks/>
            <a:stCxn id="1048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1048758"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1048759"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1048760"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1048761"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1048762"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1048763"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1048764"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1048765"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66"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67"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68"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69"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70"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71"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2097165" name="Google Shape;38;p219"/>
          <p:cNvPicPr preferRelativeResize="0">
            <a:picLocks/>
          </p:cNvPicPr>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2097166" name="Google Shape;39;p219"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3494"/>
          </a:xfrm>
          <a:prstGeom prst="rect">
            <a:avLst/>
          </a:prstGeom>
          <a:noFill/>
          <a:ln>
            <a:noFill/>
          </a:ln>
        </p:spPr>
      </p:pic>
      <p:sp>
        <p:nvSpPr>
          <p:cNvPr id="1048641"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642"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643"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44"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2097243" name="Google Shape;751;p273"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19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9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145813" name="Google Shape;754;p273"/>
          <p:cNvCxnSpPr>
            <a:cxnSpLocks/>
            <a:stCxn id="1049194"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1049194"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1049195"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1049196"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1049197"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1049198"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1049199"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1049200"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1049201"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02"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03"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04"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05"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06"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07"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2097304" name="Google Shape;770;p274"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70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70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92" name="Google Shape;773;p274"/>
          <p:cNvGrpSpPr/>
          <p:nvPr/>
        </p:nvGrpSpPr>
        <p:grpSpPr>
          <a:xfrm>
            <a:off x="914091" y="752041"/>
            <a:ext cx="7280306" cy="4126450"/>
            <a:chOff x="556442" y="752041"/>
            <a:chExt cx="7280306" cy="4126450"/>
          </a:xfrm>
        </p:grpSpPr>
        <p:cxnSp>
          <p:nvCxnSpPr>
            <p:cNvPr id="3145866" name="Google Shape;774;p274"/>
            <p:cNvCxnSpPr>
              <a:cxnSpLocks/>
              <a:stCxn id="1049703" idx="6"/>
              <a:endCxn id="1049707"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7" name="Google Shape;777;p274"/>
            <p:cNvCxnSpPr>
              <a:cxnSpLocks/>
              <a:stCxn id="1049703" idx="6"/>
              <a:endCxn id="1049713"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8" name="Google Shape;779;p274"/>
            <p:cNvCxnSpPr>
              <a:cxnSpLocks/>
              <a:stCxn id="1049703" idx="6"/>
              <a:endCxn id="1049716"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9" name="Google Shape;781;p274"/>
            <p:cNvCxnSpPr>
              <a:cxnSpLocks/>
              <a:stCxn id="1049703" idx="6"/>
              <a:endCxn id="104972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0" name="Google Shape;783;p274"/>
            <p:cNvCxnSpPr>
              <a:cxnSpLocks/>
              <a:stCxn id="1049703" idx="6"/>
              <a:endCxn id="1049722"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1" name="Google Shape;785;p274"/>
            <p:cNvCxnSpPr>
              <a:cxnSpLocks/>
              <a:stCxn id="1049703" idx="6"/>
              <a:endCxn id="104971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2" name="Google Shape;787;p274"/>
            <p:cNvCxnSpPr>
              <a:cxnSpLocks/>
              <a:stCxn id="1049703" idx="6"/>
              <a:endCxn id="1049710"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493" name="Google Shape;789;p274"/>
            <p:cNvGrpSpPr/>
            <p:nvPr/>
          </p:nvGrpSpPr>
          <p:grpSpPr>
            <a:xfrm>
              <a:off x="556442" y="1526794"/>
              <a:ext cx="2576946" cy="2576946"/>
              <a:chOff x="941492" y="1686560"/>
              <a:chExt cx="1876213" cy="1876213"/>
            </a:xfrm>
          </p:grpSpPr>
          <p:sp>
            <p:nvSpPr>
              <p:cNvPr id="1049703"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04"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705"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06"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1049707"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08"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09"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1049710"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11"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12"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1049713"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14"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15"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1049716"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17"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18"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1049719"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20"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21"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1049722"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72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72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1049725"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726"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27"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728"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729"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730"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731"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732"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733"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2097228" name="Google Shape;814;p275"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98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8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1" name="Google Shape;817;p275"/>
          <p:cNvGrpSpPr/>
          <p:nvPr/>
        </p:nvGrpSpPr>
        <p:grpSpPr>
          <a:xfrm>
            <a:off x="914091" y="752041"/>
            <a:ext cx="7280306" cy="4126450"/>
            <a:chOff x="556442" y="752041"/>
            <a:chExt cx="7280306" cy="4126450"/>
          </a:xfrm>
        </p:grpSpPr>
        <p:cxnSp>
          <p:nvCxnSpPr>
            <p:cNvPr id="3145772" name="Google Shape;818;p275"/>
            <p:cNvCxnSpPr>
              <a:cxnSpLocks/>
              <a:stCxn id="1048987" idx="6"/>
              <a:endCxn id="1048991"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3" name="Google Shape;821;p275"/>
            <p:cNvCxnSpPr>
              <a:cxnSpLocks/>
              <a:stCxn id="1048987" idx="6"/>
              <a:endCxn id="1048997"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4" name="Google Shape;823;p275"/>
            <p:cNvCxnSpPr>
              <a:cxnSpLocks/>
              <a:stCxn id="1048987" idx="6"/>
              <a:endCxn id="104900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5" name="Google Shape;825;p275"/>
            <p:cNvCxnSpPr>
              <a:cxnSpLocks/>
              <a:stCxn id="1048987" idx="6"/>
              <a:endCxn id="104900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6" name="Google Shape;827;p275"/>
            <p:cNvCxnSpPr>
              <a:cxnSpLocks/>
              <a:stCxn id="1048987" idx="6"/>
              <a:endCxn id="1049006"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7" name="Google Shape;829;p275"/>
            <p:cNvCxnSpPr>
              <a:cxnSpLocks/>
              <a:stCxn id="1048987" idx="6"/>
              <a:endCxn id="104900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78" name="Google Shape;831;p275"/>
            <p:cNvCxnSpPr>
              <a:cxnSpLocks/>
              <a:stCxn id="1048987" idx="6"/>
              <a:endCxn id="1048994"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72" name="Google Shape;833;p275"/>
            <p:cNvGrpSpPr/>
            <p:nvPr/>
          </p:nvGrpSpPr>
          <p:grpSpPr>
            <a:xfrm>
              <a:off x="556442" y="1526794"/>
              <a:ext cx="2576946" cy="2576946"/>
              <a:chOff x="941492" y="1686560"/>
              <a:chExt cx="1876213" cy="1876213"/>
            </a:xfrm>
          </p:grpSpPr>
          <p:sp>
            <p:nvSpPr>
              <p:cNvPr id="1048987"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88"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8989"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8990"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1048991"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92"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8993"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1048994"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95"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8996"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1048997"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98"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8999"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1049000"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01"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002"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1049003"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04"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005"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1049006"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0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104900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1049009"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010"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11"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12"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13"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14"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15"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16"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017"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1049601"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300" name="Google Shape;859;p27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602"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03"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65" name="Google Shape;862;p276"/>
          <p:cNvGrpSpPr/>
          <p:nvPr/>
        </p:nvGrpSpPr>
        <p:grpSpPr>
          <a:xfrm>
            <a:off x="716012" y="759582"/>
            <a:ext cx="3556067" cy="4132337"/>
            <a:chOff x="520700" y="759582"/>
            <a:chExt cx="3556067" cy="4132337"/>
          </a:xfrm>
        </p:grpSpPr>
        <p:cxnSp>
          <p:nvCxnSpPr>
            <p:cNvPr id="3145856" name="Google Shape;863;p276"/>
            <p:cNvCxnSpPr>
              <a:cxnSpLocks/>
              <a:stCxn id="1049604" idx="6"/>
              <a:endCxn id="104960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7" name="Google Shape;866;p276"/>
            <p:cNvCxnSpPr>
              <a:cxnSpLocks/>
              <a:stCxn id="1049604" idx="6"/>
              <a:endCxn id="104960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8" name="Google Shape;868;p276"/>
            <p:cNvCxnSpPr>
              <a:cxnSpLocks/>
              <a:stCxn id="1049604" idx="6"/>
              <a:endCxn id="10496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9" name="Google Shape;870;p276"/>
            <p:cNvCxnSpPr>
              <a:cxnSpLocks/>
              <a:stCxn id="1049604" idx="6"/>
              <a:endCxn id="1049617"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0" name="Google Shape;872;p276"/>
            <p:cNvCxnSpPr>
              <a:cxnSpLocks/>
              <a:stCxn id="1049604" idx="6"/>
              <a:endCxn id="104961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1" name="Google Shape;874;p276"/>
            <p:cNvCxnSpPr>
              <a:cxnSpLocks/>
              <a:stCxn id="1049604" idx="6"/>
              <a:endCxn id="104960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2" name="Google Shape;876;p276"/>
            <p:cNvCxnSpPr>
              <a:cxnSpLocks/>
              <a:endCxn id="104961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4960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466" name="Google Shape;878;p276"/>
            <p:cNvGrpSpPr/>
            <p:nvPr/>
          </p:nvGrpSpPr>
          <p:grpSpPr>
            <a:xfrm>
              <a:off x="3420306" y="759582"/>
              <a:ext cx="656461" cy="4132337"/>
              <a:chOff x="3522182" y="752447"/>
              <a:chExt cx="656468" cy="4132036"/>
            </a:xfrm>
          </p:grpSpPr>
          <p:grpSp>
            <p:nvGrpSpPr>
              <p:cNvPr id="467" name="Google Shape;879;p276"/>
              <p:cNvGrpSpPr/>
              <p:nvPr/>
            </p:nvGrpSpPr>
            <p:grpSpPr>
              <a:xfrm>
                <a:off x="3522182" y="752447"/>
                <a:ext cx="656468" cy="419144"/>
                <a:chOff x="3522182" y="782927"/>
                <a:chExt cx="656468" cy="419144"/>
              </a:xfrm>
            </p:grpSpPr>
            <p:sp>
              <p:nvSpPr>
                <p:cNvPr id="104960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606"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p>
              </p:txBody>
            </p:sp>
          </p:grpSp>
          <p:grpSp>
            <p:nvGrpSpPr>
              <p:cNvPr id="468" name="Google Shape;881;p276"/>
              <p:cNvGrpSpPr/>
              <p:nvPr/>
            </p:nvGrpSpPr>
            <p:grpSpPr>
              <a:xfrm>
                <a:off x="3522182" y="1371527"/>
                <a:ext cx="656467" cy="419144"/>
                <a:chOff x="3522182" y="1395657"/>
                <a:chExt cx="656467" cy="419144"/>
              </a:xfrm>
            </p:grpSpPr>
            <p:sp>
              <p:nvSpPr>
                <p:cNvPr id="104960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608"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p>
              </p:txBody>
            </p:sp>
          </p:grpSp>
          <p:grpSp>
            <p:nvGrpSpPr>
              <p:cNvPr id="469" name="Google Shape;883;p276"/>
              <p:cNvGrpSpPr/>
              <p:nvPr/>
            </p:nvGrpSpPr>
            <p:grpSpPr>
              <a:xfrm>
                <a:off x="3522182" y="3228607"/>
                <a:ext cx="656467" cy="417878"/>
                <a:chOff x="3522182" y="3233686"/>
                <a:chExt cx="656467" cy="417878"/>
              </a:xfrm>
            </p:grpSpPr>
            <p:sp>
              <p:nvSpPr>
                <p:cNvPr id="1049609"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610"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p>
              </p:txBody>
            </p:sp>
          </p:grpSp>
          <p:grpSp>
            <p:nvGrpSpPr>
              <p:cNvPr id="470" name="Google Shape;885;p276"/>
              <p:cNvGrpSpPr/>
              <p:nvPr/>
            </p:nvGrpSpPr>
            <p:grpSpPr>
              <a:xfrm>
                <a:off x="3522182" y="3846259"/>
                <a:ext cx="656467" cy="419144"/>
                <a:chOff x="3522182" y="3844987"/>
                <a:chExt cx="656467" cy="419144"/>
              </a:xfrm>
            </p:grpSpPr>
            <p:sp>
              <p:nvSpPr>
                <p:cNvPr id="1049611"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612"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p>
              </p:txBody>
            </p:sp>
          </p:grpSp>
          <p:grpSp>
            <p:nvGrpSpPr>
              <p:cNvPr id="471" name="Google Shape;887;p276"/>
              <p:cNvGrpSpPr/>
              <p:nvPr/>
            </p:nvGrpSpPr>
            <p:grpSpPr>
              <a:xfrm>
                <a:off x="3522182" y="1990447"/>
                <a:ext cx="656467" cy="417878"/>
                <a:chOff x="3522182" y="2008227"/>
                <a:chExt cx="656467" cy="417878"/>
              </a:xfrm>
            </p:grpSpPr>
            <p:sp>
              <p:nvSpPr>
                <p:cNvPr id="1049613"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614"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p>
              </p:txBody>
            </p:sp>
          </p:grpSp>
          <p:grpSp>
            <p:nvGrpSpPr>
              <p:cNvPr id="472" name="Google Shape;889;p276"/>
              <p:cNvGrpSpPr/>
              <p:nvPr/>
            </p:nvGrpSpPr>
            <p:grpSpPr>
              <a:xfrm>
                <a:off x="3522182" y="2609527"/>
                <a:ext cx="656467" cy="417878"/>
                <a:chOff x="3522182" y="2620957"/>
                <a:chExt cx="656467" cy="417878"/>
              </a:xfrm>
            </p:grpSpPr>
            <p:sp>
              <p:nvSpPr>
                <p:cNvPr id="1049615"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616"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p>
              </p:txBody>
            </p:sp>
          </p:grpSp>
          <p:grpSp>
            <p:nvGrpSpPr>
              <p:cNvPr id="473" name="Google Shape;891;p276"/>
              <p:cNvGrpSpPr/>
              <p:nvPr/>
            </p:nvGrpSpPr>
            <p:grpSpPr>
              <a:xfrm>
                <a:off x="3522182" y="4465339"/>
                <a:ext cx="656467" cy="419144"/>
                <a:chOff x="3522182" y="4457719"/>
                <a:chExt cx="656467" cy="419144"/>
              </a:xfrm>
            </p:grpSpPr>
            <p:sp>
              <p:nvSpPr>
                <p:cNvPr id="1049617"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618"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1049619"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20"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21"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22"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23"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24"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25"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26"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1049094"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234" name="Google Shape;903;p27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095"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96"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8" name="Google Shape;906;p277"/>
          <p:cNvGrpSpPr/>
          <p:nvPr/>
        </p:nvGrpSpPr>
        <p:grpSpPr>
          <a:xfrm>
            <a:off x="716012" y="759582"/>
            <a:ext cx="3556067" cy="4132337"/>
            <a:chOff x="520700" y="759582"/>
            <a:chExt cx="3556067" cy="4132337"/>
          </a:xfrm>
        </p:grpSpPr>
        <p:cxnSp>
          <p:nvCxnSpPr>
            <p:cNvPr id="3145795" name="Google Shape;907;p277"/>
            <p:cNvCxnSpPr>
              <a:cxnSpLocks/>
              <a:stCxn id="1049097" idx="6"/>
              <a:endCxn id="104909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96" name="Google Shape;910;p277"/>
            <p:cNvCxnSpPr>
              <a:cxnSpLocks/>
              <a:stCxn id="1049097" idx="6"/>
              <a:endCxn id="104910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97" name="Google Shape;912;p277"/>
            <p:cNvCxnSpPr>
              <a:cxnSpLocks/>
              <a:stCxn id="1049097" idx="6"/>
              <a:endCxn id="104910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98" name="Google Shape;914;p277"/>
            <p:cNvCxnSpPr>
              <a:cxnSpLocks/>
              <a:stCxn id="1049097" idx="6"/>
              <a:endCxn id="1049110"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99" name="Google Shape;916;p277"/>
            <p:cNvCxnSpPr>
              <a:cxnSpLocks/>
              <a:stCxn id="1049097" idx="6"/>
              <a:endCxn id="104910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00" name="Google Shape;918;p277"/>
            <p:cNvCxnSpPr>
              <a:cxnSpLocks/>
              <a:stCxn id="1049097" idx="6"/>
              <a:endCxn id="104910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01" name="Google Shape;920;p277"/>
            <p:cNvCxnSpPr>
              <a:cxnSpLocks/>
              <a:endCxn id="104910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49097"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309" name="Google Shape;922;p277"/>
            <p:cNvGrpSpPr/>
            <p:nvPr/>
          </p:nvGrpSpPr>
          <p:grpSpPr>
            <a:xfrm>
              <a:off x="3420306" y="759582"/>
              <a:ext cx="656461" cy="4132337"/>
              <a:chOff x="3522182" y="752447"/>
              <a:chExt cx="656468" cy="4132036"/>
            </a:xfrm>
          </p:grpSpPr>
          <p:grpSp>
            <p:nvGrpSpPr>
              <p:cNvPr id="310" name="Google Shape;923;p277"/>
              <p:cNvGrpSpPr/>
              <p:nvPr/>
            </p:nvGrpSpPr>
            <p:grpSpPr>
              <a:xfrm>
                <a:off x="3522182" y="752447"/>
                <a:ext cx="656468" cy="419144"/>
                <a:chOff x="3522182" y="782927"/>
                <a:chExt cx="656468" cy="419144"/>
              </a:xfrm>
            </p:grpSpPr>
            <p:sp>
              <p:nvSpPr>
                <p:cNvPr id="1049098"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099"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p>
              </p:txBody>
            </p:sp>
          </p:grpSp>
          <p:grpSp>
            <p:nvGrpSpPr>
              <p:cNvPr id="311" name="Google Shape;925;p277"/>
              <p:cNvGrpSpPr/>
              <p:nvPr/>
            </p:nvGrpSpPr>
            <p:grpSpPr>
              <a:xfrm>
                <a:off x="3522182" y="1371527"/>
                <a:ext cx="656467" cy="419144"/>
                <a:chOff x="3522182" y="1395657"/>
                <a:chExt cx="656467" cy="419144"/>
              </a:xfrm>
            </p:grpSpPr>
            <p:sp>
              <p:nvSpPr>
                <p:cNvPr id="1049100"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101"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p>
              </p:txBody>
            </p:sp>
          </p:grpSp>
          <p:grpSp>
            <p:nvGrpSpPr>
              <p:cNvPr id="312" name="Google Shape;927;p277"/>
              <p:cNvGrpSpPr/>
              <p:nvPr/>
            </p:nvGrpSpPr>
            <p:grpSpPr>
              <a:xfrm>
                <a:off x="3522182" y="3228607"/>
                <a:ext cx="656467" cy="417878"/>
                <a:chOff x="3522182" y="3233686"/>
                <a:chExt cx="656467" cy="417878"/>
              </a:xfrm>
            </p:grpSpPr>
            <p:sp>
              <p:nvSpPr>
                <p:cNvPr id="1049102"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103"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p>
              </p:txBody>
            </p:sp>
          </p:grpSp>
          <p:grpSp>
            <p:nvGrpSpPr>
              <p:cNvPr id="313" name="Google Shape;929;p277"/>
              <p:cNvGrpSpPr/>
              <p:nvPr/>
            </p:nvGrpSpPr>
            <p:grpSpPr>
              <a:xfrm>
                <a:off x="3522182" y="3846259"/>
                <a:ext cx="656467" cy="419144"/>
                <a:chOff x="3522182" y="3844987"/>
                <a:chExt cx="656467" cy="419144"/>
              </a:xfrm>
            </p:grpSpPr>
            <p:sp>
              <p:nvSpPr>
                <p:cNvPr id="1049104"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105"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p>
              </p:txBody>
            </p:sp>
          </p:grpSp>
          <p:grpSp>
            <p:nvGrpSpPr>
              <p:cNvPr id="314" name="Google Shape;931;p277"/>
              <p:cNvGrpSpPr/>
              <p:nvPr/>
            </p:nvGrpSpPr>
            <p:grpSpPr>
              <a:xfrm>
                <a:off x="3522182" y="1990447"/>
                <a:ext cx="656467" cy="417878"/>
                <a:chOff x="3522182" y="2008227"/>
                <a:chExt cx="656467" cy="417878"/>
              </a:xfrm>
            </p:grpSpPr>
            <p:sp>
              <p:nvSpPr>
                <p:cNvPr id="1049106"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107"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p>
              </p:txBody>
            </p:sp>
          </p:grpSp>
          <p:grpSp>
            <p:nvGrpSpPr>
              <p:cNvPr id="315" name="Google Shape;933;p277"/>
              <p:cNvGrpSpPr/>
              <p:nvPr/>
            </p:nvGrpSpPr>
            <p:grpSpPr>
              <a:xfrm>
                <a:off x="3522182" y="2609527"/>
                <a:ext cx="656467" cy="417878"/>
                <a:chOff x="3522182" y="2620957"/>
                <a:chExt cx="656467" cy="417878"/>
              </a:xfrm>
            </p:grpSpPr>
            <p:sp>
              <p:nvSpPr>
                <p:cNvPr id="1049108"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109"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p>
              </p:txBody>
            </p:sp>
          </p:grpSp>
          <p:grpSp>
            <p:nvGrpSpPr>
              <p:cNvPr id="316" name="Google Shape;935;p277"/>
              <p:cNvGrpSpPr/>
              <p:nvPr/>
            </p:nvGrpSpPr>
            <p:grpSpPr>
              <a:xfrm>
                <a:off x="3522182" y="4465339"/>
                <a:ext cx="656467" cy="419144"/>
                <a:chOff x="3522182" y="4457719"/>
                <a:chExt cx="656467" cy="419144"/>
              </a:xfrm>
            </p:grpSpPr>
            <p:sp>
              <p:nvSpPr>
                <p:cNvPr id="1049110"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111"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1049112"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13"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14"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15"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16"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17"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18"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19"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104883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097211" name="Google Shape;947;p27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837"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38"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8" name="Google Shape;950;p278"/>
          <p:cNvGrpSpPr/>
          <p:nvPr/>
        </p:nvGrpSpPr>
        <p:grpSpPr>
          <a:xfrm>
            <a:off x="716012" y="759582"/>
            <a:ext cx="3556067" cy="4132337"/>
            <a:chOff x="520700" y="759582"/>
            <a:chExt cx="3556067" cy="4132337"/>
          </a:xfrm>
        </p:grpSpPr>
        <p:cxnSp>
          <p:nvCxnSpPr>
            <p:cNvPr id="3145752" name="Google Shape;951;p278"/>
            <p:cNvCxnSpPr>
              <a:cxnSpLocks/>
              <a:stCxn id="1048839" idx="6"/>
              <a:endCxn id="1048840"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3" name="Google Shape;954;p278"/>
            <p:cNvCxnSpPr>
              <a:cxnSpLocks/>
              <a:stCxn id="1048839" idx="6"/>
              <a:endCxn id="1048842"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4" name="Google Shape;956;p278"/>
            <p:cNvCxnSpPr>
              <a:cxnSpLocks/>
              <a:stCxn id="1048839" idx="6"/>
              <a:endCxn id="1048848"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5" name="Google Shape;958;p278"/>
            <p:cNvCxnSpPr>
              <a:cxnSpLocks/>
              <a:stCxn id="1048839" idx="6"/>
              <a:endCxn id="104885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6" name="Google Shape;960;p278"/>
            <p:cNvCxnSpPr>
              <a:cxnSpLocks/>
              <a:stCxn id="1048839" idx="6"/>
              <a:endCxn id="104884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7" name="Google Shape;962;p278"/>
            <p:cNvCxnSpPr>
              <a:cxnSpLocks/>
              <a:stCxn id="1048839" idx="6"/>
              <a:endCxn id="1048844"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8" name="Google Shape;964;p278"/>
            <p:cNvCxnSpPr>
              <a:cxnSpLocks/>
              <a:endCxn id="104885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1048839"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19" name="Google Shape;966;p278"/>
            <p:cNvGrpSpPr/>
            <p:nvPr/>
          </p:nvGrpSpPr>
          <p:grpSpPr>
            <a:xfrm>
              <a:off x="3420306" y="759582"/>
              <a:ext cx="656461" cy="4132337"/>
              <a:chOff x="3522182" y="752447"/>
              <a:chExt cx="656468" cy="4132036"/>
            </a:xfrm>
          </p:grpSpPr>
          <p:grpSp>
            <p:nvGrpSpPr>
              <p:cNvPr id="220" name="Google Shape;967;p278"/>
              <p:cNvGrpSpPr/>
              <p:nvPr/>
            </p:nvGrpSpPr>
            <p:grpSpPr>
              <a:xfrm>
                <a:off x="3522182" y="752447"/>
                <a:ext cx="656468" cy="419144"/>
                <a:chOff x="3522182" y="782927"/>
                <a:chExt cx="656468" cy="419144"/>
              </a:xfrm>
            </p:grpSpPr>
            <p:sp>
              <p:nvSpPr>
                <p:cNvPr id="1048840"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41"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p>
              </p:txBody>
            </p:sp>
          </p:grpSp>
          <p:grpSp>
            <p:nvGrpSpPr>
              <p:cNvPr id="221" name="Google Shape;969;p278"/>
              <p:cNvGrpSpPr/>
              <p:nvPr/>
            </p:nvGrpSpPr>
            <p:grpSpPr>
              <a:xfrm>
                <a:off x="3522182" y="1371527"/>
                <a:ext cx="656467" cy="419144"/>
                <a:chOff x="3522182" y="1395657"/>
                <a:chExt cx="656467" cy="419144"/>
              </a:xfrm>
            </p:grpSpPr>
            <p:sp>
              <p:nvSpPr>
                <p:cNvPr id="1048842"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43"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p>
              </p:txBody>
            </p:sp>
          </p:grpSp>
          <p:grpSp>
            <p:nvGrpSpPr>
              <p:cNvPr id="222" name="Google Shape;971;p278"/>
              <p:cNvGrpSpPr/>
              <p:nvPr/>
            </p:nvGrpSpPr>
            <p:grpSpPr>
              <a:xfrm>
                <a:off x="3522182" y="3228607"/>
                <a:ext cx="656467" cy="417878"/>
                <a:chOff x="3522182" y="3233686"/>
                <a:chExt cx="656467" cy="417878"/>
              </a:xfrm>
            </p:grpSpPr>
            <p:sp>
              <p:nvSpPr>
                <p:cNvPr id="1048844"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45"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p>
              </p:txBody>
            </p:sp>
          </p:grpSp>
          <p:grpSp>
            <p:nvGrpSpPr>
              <p:cNvPr id="223" name="Google Shape;973;p278"/>
              <p:cNvGrpSpPr/>
              <p:nvPr/>
            </p:nvGrpSpPr>
            <p:grpSpPr>
              <a:xfrm>
                <a:off x="3522182" y="3846259"/>
                <a:ext cx="656467" cy="419144"/>
                <a:chOff x="3522182" y="3844987"/>
                <a:chExt cx="656467" cy="419144"/>
              </a:xfrm>
            </p:grpSpPr>
            <p:sp>
              <p:nvSpPr>
                <p:cNvPr id="1048846"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47"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p>
              </p:txBody>
            </p:sp>
          </p:grpSp>
          <p:grpSp>
            <p:nvGrpSpPr>
              <p:cNvPr id="224" name="Google Shape;975;p278"/>
              <p:cNvGrpSpPr/>
              <p:nvPr/>
            </p:nvGrpSpPr>
            <p:grpSpPr>
              <a:xfrm>
                <a:off x="3522182" y="1990447"/>
                <a:ext cx="656467" cy="417878"/>
                <a:chOff x="3522182" y="2008227"/>
                <a:chExt cx="656467" cy="417878"/>
              </a:xfrm>
            </p:grpSpPr>
            <p:sp>
              <p:nvSpPr>
                <p:cNvPr id="1048848"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49"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p>
              </p:txBody>
            </p:sp>
          </p:grpSp>
          <p:grpSp>
            <p:nvGrpSpPr>
              <p:cNvPr id="225" name="Google Shape;977;p278"/>
              <p:cNvGrpSpPr/>
              <p:nvPr/>
            </p:nvGrpSpPr>
            <p:grpSpPr>
              <a:xfrm>
                <a:off x="3522182" y="2609527"/>
                <a:ext cx="656467" cy="417878"/>
                <a:chOff x="3522182" y="2620957"/>
                <a:chExt cx="656467" cy="417878"/>
              </a:xfrm>
            </p:grpSpPr>
            <p:sp>
              <p:nvSpPr>
                <p:cNvPr id="1048850"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51"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p>
              </p:txBody>
            </p:sp>
          </p:grpSp>
          <p:grpSp>
            <p:nvGrpSpPr>
              <p:cNvPr id="226" name="Google Shape;979;p278"/>
              <p:cNvGrpSpPr/>
              <p:nvPr/>
            </p:nvGrpSpPr>
            <p:grpSpPr>
              <a:xfrm>
                <a:off x="3522182" y="4465339"/>
                <a:ext cx="656467" cy="419144"/>
                <a:chOff x="3522182" y="4457719"/>
                <a:chExt cx="656467" cy="419144"/>
              </a:xfrm>
            </p:grpSpPr>
            <p:sp>
              <p:nvSpPr>
                <p:cNvPr id="1048852"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853"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1048854"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55"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56"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57"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58"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59"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60"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861"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2097284" name="Google Shape;990;p27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460"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461"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14" name="Google Shape;993;p279"/>
          <p:cNvGrpSpPr/>
          <p:nvPr/>
        </p:nvGrpSpPr>
        <p:grpSpPr>
          <a:xfrm>
            <a:off x="1060707" y="857568"/>
            <a:ext cx="3060700" cy="3921125"/>
            <a:chOff x="520700" y="865188"/>
            <a:chExt cx="3060700" cy="3921125"/>
          </a:xfrm>
        </p:grpSpPr>
        <p:cxnSp>
          <p:nvCxnSpPr>
            <p:cNvPr id="3145834" name="Google Shape;994;p279"/>
            <p:cNvCxnSpPr>
              <a:cxnSpLocks/>
              <a:stCxn id="1049462" idx="6"/>
              <a:endCxn id="1049463"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5" name="Google Shape;997;p279"/>
            <p:cNvCxnSpPr>
              <a:cxnSpLocks/>
              <a:stCxn id="1049462" idx="6"/>
              <a:endCxn id="104946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6" name="Google Shape;999;p279"/>
            <p:cNvCxnSpPr>
              <a:cxnSpLocks/>
              <a:stCxn id="1049462" idx="6"/>
              <a:endCxn id="1049467"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7" name="Google Shape;1001;p279"/>
            <p:cNvCxnSpPr>
              <a:cxnSpLocks/>
              <a:stCxn id="1049462" idx="6"/>
              <a:endCxn id="1049469"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8" name="Google Shape;1003;p279"/>
            <p:cNvCxnSpPr>
              <a:cxnSpLocks/>
              <a:stCxn id="1049462" idx="6"/>
              <a:endCxn id="1049466"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9" name="Google Shape;1005;p279"/>
            <p:cNvCxnSpPr>
              <a:cxnSpLocks/>
              <a:stCxn id="1049462" idx="6"/>
              <a:endCxn id="10494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0" name="Google Shape;1007;p279"/>
            <p:cNvCxnSpPr>
              <a:cxnSpLocks/>
              <a:endCxn id="104946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49462"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49463"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64"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65"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66"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67"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6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469"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9470"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71"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72"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73"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74"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75"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76"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77"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2097188" name="Google Shape;1018;p28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695"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696"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2" name="Google Shape;1021;p280"/>
          <p:cNvGrpSpPr/>
          <p:nvPr/>
        </p:nvGrpSpPr>
        <p:grpSpPr>
          <a:xfrm>
            <a:off x="1060707" y="857568"/>
            <a:ext cx="3060700" cy="3921125"/>
            <a:chOff x="520700" y="865188"/>
            <a:chExt cx="3060700" cy="3921125"/>
          </a:xfrm>
        </p:grpSpPr>
        <p:cxnSp>
          <p:nvCxnSpPr>
            <p:cNvPr id="3145739" name="Google Shape;1022;p280"/>
            <p:cNvCxnSpPr>
              <a:cxnSpLocks/>
              <a:stCxn id="1048697" idx="6"/>
              <a:endCxn id="1048698"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0" name="Google Shape;1025;p280"/>
            <p:cNvCxnSpPr>
              <a:cxnSpLocks/>
              <a:stCxn id="1048697" idx="6"/>
              <a:endCxn id="104869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1" name="Google Shape;1027;p280"/>
            <p:cNvCxnSpPr>
              <a:cxnSpLocks/>
              <a:stCxn id="1048697" idx="6"/>
              <a:endCxn id="1048702"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2" name="Google Shape;1029;p280"/>
            <p:cNvCxnSpPr>
              <a:cxnSpLocks/>
              <a:stCxn id="1048697" idx="6"/>
              <a:endCxn id="1048704"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3" name="Google Shape;1031;p280"/>
            <p:cNvCxnSpPr>
              <a:cxnSpLocks/>
              <a:stCxn id="1048697" idx="6"/>
              <a:endCxn id="1048701"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4" name="Google Shape;1033;p280"/>
            <p:cNvCxnSpPr>
              <a:cxnSpLocks/>
              <a:stCxn id="1048697" idx="6"/>
              <a:endCxn id="1048700"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5" name="Google Shape;1035;p280"/>
            <p:cNvCxnSpPr>
              <a:cxnSpLocks/>
              <a:endCxn id="104870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48697"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48698"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699"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700"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701"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702"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703"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8704"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705"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06"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07"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08"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09"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10"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11"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712"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2097267" name="Google Shape;1046;p281"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390"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391"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7" name="Google Shape;1049;p281"/>
          <p:cNvGrpSpPr/>
          <p:nvPr/>
        </p:nvGrpSpPr>
        <p:grpSpPr>
          <a:xfrm>
            <a:off x="1060707" y="857568"/>
            <a:ext cx="3060700" cy="3921125"/>
            <a:chOff x="520700" y="865188"/>
            <a:chExt cx="3060700" cy="3921125"/>
          </a:xfrm>
        </p:grpSpPr>
        <p:cxnSp>
          <p:nvCxnSpPr>
            <p:cNvPr id="3145825" name="Google Shape;1050;p281"/>
            <p:cNvCxnSpPr>
              <a:cxnSpLocks/>
              <a:stCxn id="1049392" idx="6"/>
              <a:endCxn id="1049393"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6" name="Google Shape;1053;p281"/>
            <p:cNvCxnSpPr>
              <a:cxnSpLocks/>
              <a:stCxn id="1049392" idx="6"/>
              <a:endCxn id="104939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7" name="Google Shape;1055;p281"/>
            <p:cNvCxnSpPr>
              <a:cxnSpLocks/>
              <a:stCxn id="1049392" idx="6"/>
              <a:endCxn id="1049397"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8" name="Google Shape;1057;p281"/>
            <p:cNvCxnSpPr>
              <a:cxnSpLocks/>
              <a:stCxn id="1049392" idx="6"/>
              <a:endCxn id="1049399"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9" name="Google Shape;1059;p281"/>
            <p:cNvCxnSpPr>
              <a:cxnSpLocks/>
              <a:stCxn id="1049392" idx="6"/>
              <a:endCxn id="1049396"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0" name="Google Shape;1061;p281"/>
            <p:cNvCxnSpPr>
              <a:cxnSpLocks/>
              <a:stCxn id="1049392" idx="6"/>
              <a:endCxn id="104939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31" name="Google Shape;1063;p281"/>
            <p:cNvCxnSpPr>
              <a:cxnSpLocks/>
              <a:endCxn id="104939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49392"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49393"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9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95"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96"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97"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98"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399"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9400"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01"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02"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03"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04"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05"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06"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07"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2097249" name="Google Shape;1101;p283"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250"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251"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3" name="Google Shape;1104;p283"/>
          <p:cNvGrpSpPr/>
          <p:nvPr/>
        </p:nvGrpSpPr>
        <p:grpSpPr>
          <a:xfrm>
            <a:off x="1941529" y="1105301"/>
            <a:ext cx="5260942" cy="3388546"/>
            <a:chOff x="1941529" y="1120931"/>
            <a:chExt cx="5260942" cy="3388546"/>
          </a:xfrm>
        </p:grpSpPr>
        <p:sp>
          <p:nvSpPr>
            <p:cNvPr id="1049252" name="Google Shape;1105;p283" descr="A picture containing icon  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049253"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p>
          </p:txBody>
        </p:sp>
        <p:sp>
          <p:nvSpPr>
            <p:cNvPr id="1049254"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p>
          </p:txBody>
        </p:sp>
        <p:sp>
          <p:nvSpPr>
            <p:cNvPr id="1049255"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p>
          </p:txBody>
        </p:sp>
        <p:sp>
          <p:nvSpPr>
            <p:cNvPr id="1049256"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p>
          </p:txBody>
        </p:sp>
        <p:sp>
          <p:nvSpPr>
            <p:cNvPr id="1049257"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p>
          </p:txBody>
        </p:sp>
        <p:sp>
          <p:nvSpPr>
            <p:cNvPr id="1049258"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p>
          </p:txBody>
        </p:sp>
        <p:sp>
          <p:nvSpPr>
            <p:cNvPr id="1049259"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p>
          </p:txBody>
        </p:sp>
        <p:sp>
          <p:nvSpPr>
            <p:cNvPr id="1049260"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p>
          </p:txBody>
        </p:sp>
      </p:grpSp>
      <p:sp>
        <p:nvSpPr>
          <p:cNvPr id="1049261"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62"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63"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64"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65"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66"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67"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68"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69"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2097212" name="Google Shape;45;p220"/>
          <p:cNvPicPr preferRelativeResize="0">
            <a:picLocks/>
          </p:cNvPicPr>
          <p:nvPr/>
        </p:nvPicPr>
        <p:blipFill rotWithShape="1">
          <a:blip r:embed="rId2">
            <a:alphaModFix/>
          </a:blip>
          <a:srcRect l="16976" t="14937" r="19508" b="5408"/>
          <a:stretch>
            <a:fillRect/>
          </a:stretch>
        </p:blipFill>
        <p:spPr>
          <a:xfrm>
            <a:off x="6412523" y="0"/>
            <a:ext cx="2731477" cy="5143500"/>
          </a:xfrm>
          <a:prstGeom prst="rect">
            <a:avLst/>
          </a:prstGeom>
          <a:noFill/>
          <a:ln>
            <a:noFill/>
          </a:ln>
        </p:spPr>
      </p:pic>
      <p:pic>
        <p:nvPicPr>
          <p:cNvPr id="2097213" name="Google Shape;46;p220" descr="Shape  Description automatically generated with low confidence"/>
          <p:cNvPicPr preferRelativeResize="0">
            <a:picLocks/>
          </p:cNvPicPr>
          <p:nvPr/>
        </p:nvPicPr>
        <p:blipFill rotWithShape="1">
          <a:blip r:embed="rId3">
            <a:alphaModFix/>
          </a:blip>
          <a:srcRect/>
          <a:stretch>
            <a:fillRect/>
          </a:stretch>
        </p:blipFill>
        <p:spPr>
          <a:xfrm>
            <a:off x="0" y="6"/>
            <a:ext cx="9143990" cy="5143494"/>
          </a:xfrm>
          <a:prstGeom prst="rect">
            <a:avLst/>
          </a:prstGeom>
          <a:noFill/>
          <a:ln>
            <a:noFill/>
          </a:ln>
        </p:spPr>
      </p:pic>
      <p:sp>
        <p:nvSpPr>
          <p:cNvPr id="1048862"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63"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8864"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65"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2097222" name="Google Shape;1124;p284"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927"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928"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4" name="Google Shape;1127;p284"/>
          <p:cNvGrpSpPr/>
          <p:nvPr/>
        </p:nvGrpSpPr>
        <p:grpSpPr>
          <a:xfrm>
            <a:off x="1761518" y="3131028"/>
            <a:ext cx="5620964" cy="646462"/>
            <a:chOff x="881517" y="3131028"/>
            <a:chExt cx="5620964" cy="646462"/>
          </a:xfrm>
        </p:grpSpPr>
        <p:grpSp>
          <p:nvGrpSpPr>
            <p:cNvPr id="245" name="Google Shape;1128;p284"/>
            <p:cNvGrpSpPr/>
            <p:nvPr/>
          </p:nvGrpSpPr>
          <p:grpSpPr>
            <a:xfrm>
              <a:off x="881517" y="3131028"/>
              <a:ext cx="397892" cy="646462"/>
              <a:chOff x="1400864" y="1624076"/>
              <a:chExt cx="560368" cy="910439"/>
            </a:xfrm>
          </p:grpSpPr>
          <p:grpSp>
            <p:nvGrpSpPr>
              <p:cNvPr id="246" name="Google Shape;1129;p284"/>
              <p:cNvGrpSpPr/>
              <p:nvPr/>
            </p:nvGrpSpPr>
            <p:grpSpPr>
              <a:xfrm>
                <a:off x="1400864" y="1624076"/>
                <a:ext cx="560368" cy="825149"/>
                <a:chOff x="1342876" y="1647676"/>
                <a:chExt cx="560368" cy="825149"/>
              </a:xfrm>
            </p:grpSpPr>
            <p:sp>
              <p:nvSpPr>
                <p:cNvPr id="1048929"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30"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63" name="Google Shape;1132;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31"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7" name="Google Shape;1134;p284"/>
            <p:cNvGrpSpPr/>
            <p:nvPr/>
          </p:nvGrpSpPr>
          <p:grpSpPr>
            <a:xfrm>
              <a:off x="2622541" y="3131028"/>
              <a:ext cx="397892" cy="646462"/>
              <a:chOff x="1400864" y="1624076"/>
              <a:chExt cx="560368" cy="910439"/>
            </a:xfrm>
          </p:grpSpPr>
          <p:grpSp>
            <p:nvGrpSpPr>
              <p:cNvPr id="248" name="Google Shape;1135;p284"/>
              <p:cNvGrpSpPr/>
              <p:nvPr/>
            </p:nvGrpSpPr>
            <p:grpSpPr>
              <a:xfrm>
                <a:off x="1400864" y="1624076"/>
                <a:ext cx="560368" cy="825149"/>
                <a:chOff x="1342876" y="1647676"/>
                <a:chExt cx="560368" cy="825149"/>
              </a:xfrm>
            </p:grpSpPr>
            <p:sp>
              <p:nvSpPr>
                <p:cNvPr id="1048932"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33"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64" name="Google Shape;1138;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34"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9" name="Google Shape;1140;p284"/>
            <p:cNvGrpSpPr/>
            <p:nvPr/>
          </p:nvGrpSpPr>
          <p:grpSpPr>
            <a:xfrm>
              <a:off x="4363565" y="3131028"/>
              <a:ext cx="397892" cy="646462"/>
              <a:chOff x="1400864" y="1624076"/>
              <a:chExt cx="560368" cy="910439"/>
            </a:xfrm>
          </p:grpSpPr>
          <p:grpSp>
            <p:nvGrpSpPr>
              <p:cNvPr id="250" name="Google Shape;1141;p284"/>
              <p:cNvGrpSpPr/>
              <p:nvPr/>
            </p:nvGrpSpPr>
            <p:grpSpPr>
              <a:xfrm>
                <a:off x="1400864" y="1624076"/>
                <a:ext cx="560368" cy="825149"/>
                <a:chOff x="1342876" y="1647676"/>
                <a:chExt cx="560368" cy="825149"/>
              </a:xfrm>
            </p:grpSpPr>
            <p:sp>
              <p:nvSpPr>
                <p:cNvPr id="1048935"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36"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65" name="Google Shape;1144;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37"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1" name="Google Shape;1146;p284"/>
            <p:cNvGrpSpPr/>
            <p:nvPr/>
          </p:nvGrpSpPr>
          <p:grpSpPr>
            <a:xfrm>
              <a:off x="6104589" y="3131028"/>
              <a:ext cx="397892" cy="646462"/>
              <a:chOff x="1400864" y="1624076"/>
              <a:chExt cx="560368" cy="910439"/>
            </a:xfrm>
          </p:grpSpPr>
          <p:grpSp>
            <p:nvGrpSpPr>
              <p:cNvPr id="252" name="Google Shape;1147;p284"/>
              <p:cNvGrpSpPr/>
              <p:nvPr/>
            </p:nvGrpSpPr>
            <p:grpSpPr>
              <a:xfrm>
                <a:off x="1400864" y="1624076"/>
                <a:ext cx="560368" cy="825149"/>
                <a:chOff x="1342876" y="1647676"/>
                <a:chExt cx="560368" cy="825149"/>
              </a:xfrm>
            </p:grpSpPr>
            <p:sp>
              <p:nvSpPr>
                <p:cNvPr id="104893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3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66" name="Google Shape;1150;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40"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8941"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42"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43"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44"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253" name="Google Shape;1156;p284"/>
          <p:cNvGrpSpPr/>
          <p:nvPr/>
        </p:nvGrpSpPr>
        <p:grpSpPr>
          <a:xfrm>
            <a:off x="881517" y="1424144"/>
            <a:ext cx="7361989" cy="646462"/>
            <a:chOff x="881517" y="2219381"/>
            <a:chExt cx="7361989" cy="646462"/>
          </a:xfrm>
        </p:grpSpPr>
        <p:grpSp>
          <p:nvGrpSpPr>
            <p:cNvPr id="254" name="Google Shape;1157;p284"/>
            <p:cNvGrpSpPr/>
            <p:nvPr/>
          </p:nvGrpSpPr>
          <p:grpSpPr>
            <a:xfrm>
              <a:off x="881517" y="2219381"/>
              <a:ext cx="397892" cy="646462"/>
              <a:chOff x="1400864" y="1624076"/>
              <a:chExt cx="560368" cy="910439"/>
            </a:xfrm>
          </p:grpSpPr>
          <p:grpSp>
            <p:nvGrpSpPr>
              <p:cNvPr id="255" name="Google Shape;1158;p284"/>
              <p:cNvGrpSpPr/>
              <p:nvPr/>
            </p:nvGrpSpPr>
            <p:grpSpPr>
              <a:xfrm>
                <a:off x="1400864" y="1624076"/>
                <a:ext cx="560368" cy="825149"/>
                <a:chOff x="1342876" y="1647676"/>
                <a:chExt cx="560368" cy="825149"/>
              </a:xfrm>
            </p:grpSpPr>
            <p:sp>
              <p:nvSpPr>
                <p:cNvPr id="1048945"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46"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67" name="Google Shape;1161;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47"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6" name="Google Shape;1163;p284"/>
            <p:cNvGrpSpPr/>
            <p:nvPr/>
          </p:nvGrpSpPr>
          <p:grpSpPr>
            <a:xfrm>
              <a:off x="2622541" y="2219381"/>
              <a:ext cx="397892" cy="646462"/>
              <a:chOff x="1400864" y="1624076"/>
              <a:chExt cx="560368" cy="910439"/>
            </a:xfrm>
          </p:grpSpPr>
          <p:grpSp>
            <p:nvGrpSpPr>
              <p:cNvPr id="257" name="Google Shape;1164;p284"/>
              <p:cNvGrpSpPr/>
              <p:nvPr/>
            </p:nvGrpSpPr>
            <p:grpSpPr>
              <a:xfrm>
                <a:off x="1400864" y="1624076"/>
                <a:ext cx="560368" cy="825149"/>
                <a:chOff x="1342876" y="1647676"/>
                <a:chExt cx="560368" cy="825149"/>
              </a:xfrm>
            </p:grpSpPr>
            <p:sp>
              <p:nvSpPr>
                <p:cNvPr id="1048948"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49"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68" name="Google Shape;1167;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50"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8" name="Google Shape;1169;p284"/>
            <p:cNvGrpSpPr/>
            <p:nvPr/>
          </p:nvGrpSpPr>
          <p:grpSpPr>
            <a:xfrm>
              <a:off x="4363565" y="2219381"/>
              <a:ext cx="397892" cy="646462"/>
              <a:chOff x="1400864" y="1624076"/>
              <a:chExt cx="560368" cy="910439"/>
            </a:xfrm>
          </p:grpSpPr>
          <p:grpSp>
            <p:nvGrpSpPr>
              <p:cNvPr id="259" name="Google Shape;1170;p284"/>
              <p:cNvGrpSpPr/>
              <p:nvPr/>
            </p:nvGrpSpPr>
            <p:grpSpPr>
              <a:xfrm>
                <a:off x="1400864" y="1624076"/>
                <a:ext cx="560368" cy="825149"/>
                <a:chOff x="1342876" y="1647676"/>
                <a:chExt cx="560368" cy="825149"/>
              </a:xfrm>
            </p:grpSpPr>
            <p:sp>
              <p:nvSpPr>
                <p:cNvPr id="104895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5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69" name="Google Shape;1173;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53"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60" name="Google Shape;1175;p284"/>
            <p:cNvGrpSpPr/>
            <p:nvPr/>
          </p:nvGrpSpPr>
          <p:grpSpPr>
            <a:xfrm>
              <a:off x="6104589" y="2219381"/>
              <a:ext cx="397892" cy="646462"/>
              <a:chOff x="1400864" y="1624076"/>
              <a:chExt cx="560368" cy="910439"/>
            </a:xfrm>
          </p:grpSpPr>
          <p:grpSp>
            <p:nvGrpSpPr>
              <p:cNvPr id="261" name="Google Shape;1176;p284"/>
              <p:cNvGrpSpPr/>
              <p:nvPr/>
            </p:nvGrpSpPr>
            <p:grpSpPr>
              <a:xfrm>
                <a:off x="1400864" y="1624076"/>
                <a:ext cx="560368" cy="825149"/>
                <a:chOff x="1342876" y="1647676"/>
                <a:chExt cx="560368" cy="825149"/>
              </a:xfrm>
            </p:grpSpPr>
            <p:sp>
              <p:nvSpPr>
                <p:cNvPr id="1048954"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55"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70" name="Google Shape;1179;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56"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62" name="Google Shape;1181;p284"/>
            <p:cNvGrpSpPr/>
            <p:nvPr/>
          </p:nvGrpSpPr>
          <p:grpSpPr>
            <a:xfrm>
              <a:off x="7845614" y="2219381"/>
              <a:ext cx="397892" cy="646462"/>
              <a:chOff x="1400864" y="1624076"/>
              <a:chExt cx="560368" cy="910439"/>
            </a:xfrm>
          </p:grpSpPr>
          <p:grpSp>
            <p:nvGrpSpPr>
              <p:cNvPr id="263" name="Google Shape;1182;p284"/>
              <p:cNvGrpSpPr/>
              <p:nvPr/>
            </p:nvGrpSpPr>
            <p:grpSpPr>
              <a:xfrm>
                <a:off x="1400864" y="1624076"/>
                <a:ext cx="560368" cy="825149"/>
                <a:chOff x="1342876" y="1647676"/>
                <a:chExt cx="560368" cy="825149"/>
              </a:xfrm>
            </p:grpSpPr>
            <p:sp>
              <p:nvSpPr>
                <p:cNvPr id="1048957"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58"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71" name="Google Shape;1185;p284"/>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8959"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8960"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61"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62"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63"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964"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2097231" name="Google Shape;1193;p285"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038"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039"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1" name="Google Shape;1196;p285"/>
          <p:cNvGrpSpPr/>
          <p:nvPr/>
        </p:nvGrpSpPr>
        <p:grpSpPr>
          <a:xfrm>
            <a:off x="1761518" y="3131028"/>
            <a:ext cx="5620964" cy="646462"/>
            <a:chOff x="881517" y="3131028"/>
            <a:chExt cx="5620964" cy="646462"/>
          </a:xfrm>
        </p:grpSpPr>
        <p:grpSp>
          <p:nvGrpSpPr>
            <p:cNvPr id="282" name="Google Shape;1197;p285"/>
            <p:cNvGrpSpPr/>
            <p:nvPr/>
          </p:nvGrpSpPr>
          <p:grpSpPr>
            <a:xfrm>
              <a:off x="881517" y="3131028"/>
              <a:ext cx="397892" cy="646462"/>
              <a:chOff x="1400864" y="1624076"/>
              <a:chExt cx="560368" cy="910439"/>
            </a:xfrm>
          </p:grpSpPr>
          <p:grpSp>
            <p:nvGrpSpPr>
              <p:cNvPr id="283" name="Google Shape;1198;p285"/>
              <p:cNvGrpSpPr/>
              <p:nvPr/>
            </p:nvGrpSpPr>
            <p:grpSpPr>
              <a:xfrm>
                <a:off x="1400864" y="1624076"/>
                <a:ext cx="560368" cy="825149"/>
                <a:chOff x="1342876" y="1647676"/>
                <a:chExt cx="560368" cy="825149"/>
              </a:xfrm>
            </p:grpSpPr>
            <p:sp>
              <p:nvSpPr>
                <p:cNvPr id="1049040"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41"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84" name="Google Shape;1201;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4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4" name="Google Shape;1203;p285"/>
            <p:cNvGrpSpPr/>
            <p:nvPr/>
          </p:nvGrpSpPr>
          <p:grpSpPr>
            <a:xfrm>
              <a:off x="2622541" y="3131028"/>
              <a:ext cx="397892" cy="646462"/>
              <a:chOff x="1400864" y="1624076"/>
              <a:chExt cx="560368" cy="910439"/>
            </a:xfrm>
          </p:grpSpPr>
          <p:grpSp>
            <p:nvGrpSpPr>
              <p:cNvPr id="285" name="Google Shape;1204;p285"/>
              <p:cNvGrpSpPr/>
              <p:nvPr/>
            </p:nvGrpSpPr>
            <p:grpSpPr>
              <a:xfrm>
                <a:off x="1400864" y="1624076"/>
                <a:ext cx="560368" cy="825149"/>
                <a:chOff x="1342876" y="1647676"/>
                <a:chExt cx="560368" cy="825149"/>
              </a:xfrm>
            </p:grpSpPr>
            <p:sp>
              <p:nvSpPr>
                <p:cNvPr id="1049043"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44"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85" name="Google Shape;1207;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45"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6" name="Google Shape;1209;p285"/>
            <p:cNvGrpSpPr/>
            <p:nvPr/>
          </p:nvGrpSpPr>
          <p:grpSpPr>
            <a:xfrm>
              <a:off x="4363565" y="3131028"/>
              <a:ext cx="397892" cy="646462"/>
              <a:chOff x="1400864" y="1624076"/>
              <a:chExt cx="560368" cy="910439"/>
            </a:xfrm>
          </p:grpSpPr>
          <p:grpSp>
            <p:nvGrpSpPr>
              <p:cNvPr id="287" name="Google Shape;1210;p285"/>
              <p:cNvGrpSpPr/>
              <p:nvPr/>
            </p:nvGrpSpPr>
            <p:grpSpPr>
              <a:xfrm>
                <a:off x="1400864" y="1624076"/>
                <a:ext cx="560368" cy="825149"/>
                <a:chOff x="1342876" y="1647676"/>
                <a:chExt cx="560368" cy="825149"/>
              </a:xfrm>
            </p:grpSpPr>
            <p:sp>
              <p:nvSpPr>
                <p:cNvPr id="1049046"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47"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86" name="Google Shape;1213;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48"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8" name="Google Shape;1215;p285"/>
            <p:cNvGrpSpPr/>
            <p:nvPr/>
          </p:nvGrpSpPr>
          <p:grpSpPr>
            <a:xfrm>
              <a:off x="6104589" y="3131028"/>
              <a:ext cx="397892" cy="646462"/>
              <a:chOff x="1400864" y="1624076"/>
              <a:chExt cx="560368" cy="910439"/>
            </a:xfrm>
          </p:grpSpPr>
          <p:grpSp>
            <p:nvGrpSpPr>
              <p:cNvPr id="289" name="Google Shape;1216;p285"/>
              <p:cNvGrpSpPr/>
              <p:nvPr/>
            </p:nvGrpSpPr>
            <p:grpSpPr>
              <a:xfrm>
                <a:off x="1400864" y="1624076"/>
                <a:ext cx="560368" cy="825149"/>
                <a:chOff x="1342876" y="1647676"/>
                <a:chExt cx="560368" cy="825149"/>
              </a:xfrm>
            </p:grpSpPr>
            <p:sp>
              <p:nvSpPr>
                <p:cNvPr id="1049049"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50"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87" name="Google Shape;1219;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51"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052"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53"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54"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55"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290" name="Google Shape;1225;p285"/>
          <p:cNvGrpSpPr/>
          <p:nvPr/>
        </p:nvGrpSpPr>
        <p:grpSpPr>
          <a:xfrm>
            <a:off x="881517" y="1424144"/>
            <a:ext cx="7361989" cy="646462"/>
            <a:chOff x="881517" y="2219381"/>
            <a:chExt cx="7361989" cy="646462"/>
          </a:xfrm>
        </p:grpSpPr>
        <p:grpSp>
          <p:nvGrpSpPr>
            <p:cNvPr id="291" name="Google Shape;1226;p285"/>
            <p:cNvGrpSpPr/>
            <p:nvPr/>
          </p:nvGrpSpPr>
          <p:grpSpPr>
            <a:xfrm>
              <a:off x="881517" y="2219381"/>
              <a:ext cx="397892" cy="646462"/>
              <a:chOff x="1400864" y="1624076"/>
              <a:chExt cx="560368" cy="910439"/>
            </a:xfrm>
          </p:grpSpPr>
          <p:grpSp>
            <p:nvGrpSpPr>
              <p:cNvPr id="292" name="Google Shape;1227;p285"/>
              <p:cNvGrpSpPr/>
              <p:nvPr/>
            </p:nvGrpSpPr>
            <p:grpSpPr>
              <a:xfrm>
                <a:off x="1400864" y="1624076"/>
                <a:ext cx="560368" cy="825149"/>
                <a:chOff x="1342876" y="1647676"/>
                <a:chExt cx="560368" cy="825149"/>
              </a:xfrm>
            </p:grpSpPr>
            <p:sp>
              <p:nvSpPr>
                <p:cNvPr id="1049056"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57"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88" name="Google Shape;1230;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58"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1232;p285"/>
            <p:cNvGrpSpPr/>
            <p:nvPr/>
          </p:nvGrpSpPr>
          <p:grpSpPr>
            <a:xfrm>
              <a:off x="2622541" y="2219381"/>
              <a:ext cx="397892" cy="646462"/>
              <a:chOff x="1400864" y="1624076"/>
              <a:chExt cx="560368" cy="910439"/>
            </a:xfrm>
          </p:grpSpPr>
          <p:grpSp>
            <p:nvGrpSpPr>
              <p:cNvPr id="294" name="Google Shape;1233;p285"/>
              <p:cNvGrpSpPr/>
              <p:nvPr/>
            </p:nvGrpSpPr>
            <p:grpSpPr>
              <a:xfrm>
                <a:off x="1400864" y="1624076"/>
                <a:ext cx="560368" cy="825149"/>
                <a:chOff x="1342876" y="1647676"/>
                <a:chExt cx="560368" cy="825149"/>
              </a:xfrm>
            </p:grpSpPr>
            <p:sp>
              <p:nvSpPr>
                <p:cNvPr id="1049059"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60"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89" name="Google Shape;1236;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61"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5" name="Google Shape;1238;p285"/>
            <p:cNvGrpSpPr/>
            <p:nvPr/>
          </p:nvGrpSpPr>
          <p:grpSpPr>
            <a:xfrm>
              <a:off x="4363565" y="2219381"/>
              <a:ext cx="397892" cy="646462"/>
              <a:chOff x="1400864" y="1624076"/>
              <a:chExt cx="560368" cy="910439"/>
            </a:xfrm>
          </p:grpSpPr>
          <p:grpSp>
            <p:nvGrpSpPr>
              <p:cNvPr id="296" name="Google Shape;1239;p285"/>
              <p:cNvGrpSpPr/>
              <p:nvPr/>
            </p:nvGrpSpPr>
            <p:grpSpPr>
              <a:xfrm>
                <a:off x="1400864" y="1624076"/>
                <a:ext cx="560368" cy="825149"/>
                <a:chOff x="1342876" y="1647676"/>
                <a:chExt cx="560368" cy="825149"/>
              </a:xfrm>
            </p:grpSpPr>
            <p:sp>
              <p:nvSpPr>
                <p:cNvPr id="1049062"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63"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90" name="Google Shape;1242;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64"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7" name="Google Shape;1244;p285"/>
            <p:cNvGrpSpPr/>
            <p:nvPr/>
          </p:nvGrpSpPr>
          <p:grpSpPr>
            <a:xfrm>
              <a:off x="6104589" y="2219381"/>
              <a:ext cx="397892" cy="646462"/>
              <a:chOff x="1400864" y="1624076"/>
              <a:chExt cx="560368" cy="910439"/>
            </a:xfrm>
          </p:grpSpPr>
          <p:grpSp>
            <p:nvGrpSpPr>
              <p:cNvPr id="298" name="Google Shape;1245;p285"/>
              <p:cNvGrpSpPr/>
              <p:nvPr/>
            </p:nvGrpSpPr>
            <p:grpSpPr>
              <a:xfrm>
                <a:off x="1400864" y="1624076"/>
                <a:ext cx="560368" cy="825149"/>
                <a:chOff x="1342876" y="1647676"/>
                <a:chExt cx="560368" cy="825149"/>
              </a:xfrm>
            </p:grpSpPr>
            <p:sp>
              <p:nvSpPr>
                <p:cNvPr id="1049065"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66"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91" name="Google Shape;1248;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67"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 name="Google Shape;1250;p285"/>
            <p:cNvGrpSpPr/>
            <p:nvPr/>
          </p:nvGrpSpPr>
          <p:grpSpPr>
            <a:xfrm>
              <a:off x="7845614" y="2219381"/>
              <a:ext cx="397892" cy="646462"/>
              <a:chOff x="1400864" y="1624076"/>
              <a:chExt cx="560368" cy="910439"/>
            </a:xfrm>
          </p:grpSpPr>
          <p:grpSp>
            <p:nvGrpSpPr>
              <p:cNvPr id="300" name="Google Shape;1251;p285"/>
              <p:cNvGrpSpPr/>
              <p:nvPr/>
            </p:nvGrpSpPr>
            <p:grpSpPr>
              <a:xfrm>
                <a:off x="1400864" y="1624076"/>
                <a:ext cx="560368" cy="825149"/>
                <a:chOff x="1342876" y="1647676"/>
                <a:chExt cx="560368" cy="825149"/>
              </a:xfrm>
            </p:grpSpPr>
            <p:sp>
              <p:nvSpPr>
                <p:cNvPr id="1049068"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069"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792" name="Google Shape;1254;p285"/>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070"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071"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72"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73"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74"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075"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2097297" name="Google Shape;1262;p286"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545"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46"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40" name="Google Shape;1265;p286"/>
          <p:cNvGrpSpPr/>
          <p:nvPr/>
        </p:nvGrpSpPr>
        <p:grpSpPr>
          <a:xfrm>
            <a:off x="1761518" y="3131028"/>
            <a:ext cx="5620964" cy="646462"/>
            <a:chOff x="881517" y="3131028"/>
            <a:chExt cx="5620964" cy="646462"/>
          </a:xfrm>
        </p:grpSpPr>
        <p:grpSp>
          <p:nvGrpSpPr>
            <p:cNvPr id="441" name="Google Shape;1266;p286"/>
            <p:cNvGrpSpPr/>
            <p:nvPr/>
          </p:nvGrpSpPr>
          <p:grpSpPr>
            <a:xfrm>
              <a:off x="881517" y="3131028"/>
              <a:ext cx="397892" cy="646462"/>
              <a:chOff x="1400864" y="1624076"/>
              <a:chExt cx="560368" cy="910439"/>
            </a:xfrm>
          </p:grpSpPr>
          <p:grpSp>
            <p:nvGrpSpPr>
              <p:cNvPr id="442" name="Google Shape;1267;p286"/>
              <p:cNvGrpSpPr/>
              <p:nvPr/>
            </p:nvGrpSpPr>
            <p:grpSpPr>
              <a:xfrm>
                <a:off x="1400864" y="1624076"/>
                <a:ext cx="560368" cy="825149"/>
                <a:chOff x="1342876" y="1647676"/>
                <a:chExt cx="560368" cy="825149"/>
              </a:xfrm>
            </p:grpSpPr>
            <p:sp>
              <p:nvSpPr>
                <p:cNvPr id="1049547"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48"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7" name="Google Shape;1270;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49"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43" name="Google Shape;1272;p286"/>
            <p:cNvGrpSpPr/>
            <p:nvPr/>
          </p:nvGrpSpPr>
          <p:grpSpPr>
            <a:xfrm>
              <a:off x="2622541" y="3131028"/>
              <a:ext cx="397892" cy="646462"/>
              <a:chOff x="1400864" y="1624076"/>
              <a:chExt cx="560368" cy="910439"/>
            </a:xfrm>
          </p:grpSpPr>
          <p:grpSp>
            <p:nvGrpSpPr>
              <p:cNvPr id="444" name="Google Shape;1273;p286"/>
              <p:cNvGrpSpPr/>
              <p:nvPr/>
            </p:nvGrpSpPr>
            <p:grpSpPr>
              <a:xfrm>
                <a:off x="1400864" y="1624076"/>
                <a:ext cx="560368" cy="825149"/>
                <a:chOff x="1342876" y="1647676"/>
                <a:chExt cx="560368" cy="825149"/>
              </a:xfrm>
            </p:grpSpPr>
            <p:sp>
              <p:nvSpPr>
                <p:cNvPr id="1049550"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51"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8" name="Google Shape;1276;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52"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45" name="Google Shape;1278;p286"/>
            <p:cNvGrpSpPr/>
            <p:nvPr/>
          </p:nvGrpSpPr>
          <p:grpSpPr>
            <a:xfrm>
              <a:off x="4363565" y="3131028"/>
              <a:ext cx="397892" cy="646462"/>
              <a:chOff x="1400864" y="1624076"/>
              <a:chExt cx="560368" cy="910439"/>
            </a:xfrm>
          </p:grpSpPr>
          <p:grpSp>
            <p:nvGrpSpPr>
              <p:cNvPr id="446" name="Google Shape;1279;p286"/>
              <p:cNvGrpSpPr/>
              <p:nvPr/>
            </p:nvGrpSpPr>
            <p:grpSpPr>
              <a:xfrm>
                <a:off x="1400864" y="1624076"/>
                <a:ext cx="560368" cy="825149"/>
                <a:chOff x="1342876" y="1647676"/>
                <a:chExt cx="560368" cy="825149"/>
              </a:xfrm>
            </p:grpSpPr>
            <p:sp>
              <p:nvSpPr>
                <p:cNvPr id="1049553"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54"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49" name="Google Shape;1282;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55"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47" name="Google Shape;1284;p286"/>
            <p:cNvGrpSpPr/>
            <p:nvPr/>
          </p:nvGrpSpPr>
          <p:grpSpPr>
            <a:xfrm>
              <a:off x="6104589" y="3131028"/>
              <a:ext cx="397892" cy="646462"/>
              <a:chOff x="1400864" y="1624076"/>
              <a:chExt cx="560368" cy="910439"/>
            </a:xfrm>
          </p:grpSpPr>
          <p:grpSp>
            <p:nvGrpSpPr>
              <p:cNvPr id="448" name="Google Shape;1285;p286"/>
              <p:cNvGrpSpPr/>
              <p:nvPr/>
            </p:nvGrpSpPr>
            <p:grpSpPr>
              <a:xfrm>
                <a:off x="1400864" y="1624076"/>
                <a:ext cx="560368" cy="825149"/>
                <a:chOff x="1342876" y="1647676"/>
                <a:chExt cx="560368" cy="825149"/>
              </a:xfrm>
            </p:grpSpPr>
            <p:sp>
              <p:nvSpPr>
                <p:cNvPr id="104955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5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50" name="Google Shape;1288;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58"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559"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60"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61"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62"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449" name="Google Shape;1294;p286"/>
          <p:cNvGrpSpPr/>
          <p:nvPr/>
        </p:nvGrpSpPr>
        <p:grpSpPr>
          <a:xfrm>
            <a:off x="881517" y="1424144"/>
            <a:ext cx="7361989" cy="646462"/>
            <a:chOff x="881517" y="2219381"/>
            <a:chExt cx="7361989" cy="646462"/>
          </a:xfrm>
        </p:grpSpPr>
        <p:grpSp>
          <p:nvGrpSpPr>
            <p:cNvPr id="450" name="Google Shape;1295;p286"/>
            <p:cNvGrpSpPr/>
            <p:nvPr/>
          </p:nvGrpSpPr>
          <p:grpSpPr>
            <a:xfrm>
              <a:off x="881517" y="2219381"/>
              <a:ext cx="397892" cy="646462"/>
              <a:chOff x="1400864" y="1624076"/>
              <a:chExt cx="560368" cy="910439"/>
            </a:xfrm>
          </p:grpSpPr>
          <p:grpSp>
            <p:nvGrpSpPr>
              <p:cNvPr id="451" name="Google Shape;1296;p286"/>
              <p:cNvGrpSpPr/>
              <p:nvPr/>
            </p:nvGrpSpPr>
            <p:grpSpPr>
              <a:xfrm>
                <a:off x="1400864" y="1624076"/>
                <a:ext cx="560368" cy="825149"/>
                <a:chOff x="1342876" y="1647676"/>
                <a:chExt cx="560368" cy="825149"/>
              </a:xfrm>
            </p:grpSpPr>
            <p:sp>
              <p:nvSpPr>
                <p:cNvPr id="1049563"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64"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51" name="Google Shape;1299;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65"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52" name="Google Shape;1301;p286"/>
            <p:cNvGrpSpPr/>
            <p:nvPr/>
          </p:nvGrpSpPr>
          <p:grpSpPr>
            <a:xfrm>
              <a:off x="2622541" y="2219381"/>
              <a:ext cx="397892" cy="646462"/>
              <a:chOff x="1400864" y="1624076"/>
              <a:chExt cx="560368" cy="910439"/>
            </a:xfrm>
          </p:grpSpPr>
          <p:grpSp>
            <p:nvGrpSpPr>
              <p:cNvPr id="453" name="Google Shape;1302;p286"/>
              <p:cNvGrpSpPr/>
              <p:nvPr/>
            </p:nvGrpSpPr>
            <p:grpSpPr>
              <a:xfrm>
                <a:off x="1400864" y="1624076"/>
                <a:ext cx="560368" cy="825149"/>
                <a:chOff x="1342876" y="1647676"/>
                <a:chExt cx="560368" cy="825149"/>
              </a:xfrm>
            </p:grpSpPr>
            <p:sp>
              <p:nvSpPr>
                <p:cNvPr id="1049566"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67"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52" name="Google Shape;1305;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68"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54" name="Google Shape;1307;p286"/>
            <p:cNvGrpSpPr/>
            <p:nvPr/>
          </p:nvGrpSpPr>
          <p:grpSpPr>
            <a:xfrm>
              <a:off x="4363565" y="2219381"/>
              <a:ext cx="397892" cy="646462"/>
              <a:chOff x="1400864" y="1624076"/>
              <a:chExt cx="560368" cy="910439"/>
            </a:xfrm>
          </p:grpSpPr>
          <p:grpSp>
            <p:nvGrpSpPr>
              <p:cNvPr id="455" name="Google Shape;1308;p286"/>
              <p:cNvGrpSpPr/>
              <p:nvPr/>
            </p:nvGrpSpPr>
            <p:grpSpPr>
              <a:xfrm>
                <a:off x="1400864" y="1624076"/>
                <a:ext cx="560368" cy="825149"/>
                <a:chOff x="1342876" y="1647676"/>
                <a:chExt cx="560368" cy="825149"/>
              </a:xfrm>
            </p:grpSpPr>
            <p:sp>
              <p:nvSpPr>
                <p:cNvPr id="104956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7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53" name="Google Shape;1311;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71"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56" name="Google Shape;1313;p286"/>
            <p:cNvGrpSpPr/>
            <p:nvPr/>
          </p:nvGrpSpPr>
          <p:grpSpPr>
            <a:xfrm>
              <a:off x="6104589" y="2219381"/>
              <a:ext cx="397892" cy="646462"/>
              <a:chOff x="1400864" y="1624076"/>
              <a:chExt cx="560368" cy="910439"/>
            </a:xfrm>
          </p:grpSpPr>
          <p:grpSp>
            <p:nvGrpSpPr>
              <p:cNvPr id="457" name="Google Shape;1314;p286"/>
              <p:cNvGrpSpPr/>
              <p:nvPr/>
            </p:nvGrpSpPr>
            <p:grpSpPr>
              <a:xfrm>
                <a:off x="1400864" y="1624076"/>
                <a:ext cx="560368" cy="825149"/>
                <a:chOff x="1342876" y="1647676"/>
                <a:chExt cx="560368" cy="825149"/>
              </a:xfrm>
            </p:grpSpPr>
            <p:sp>
              <p:nvSpPr>
                <p:cNvPr id="1049572"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73"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54" name="Google Shape;1317;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74"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58" name="Google Shape;1319;p286"/>
            <p:cNvGrpSpPr/>
            <p:nvPr/>
          </p:nvGrpSpPr>
          <p:grpSpPr>
            <a:xfrm>
              <a:off x="7845614" y="2219381"/>
              <a:ext cx="397892" cy="646462"/>
              <a:chOff x="1400864" y="1624076"/>
              <a:chExt cx="560368" cy="910439"/>
            </a:xfrm>
          </p:grpSpPr>
          <p:grpSp>
            <p:nvGrpSpPr>
              <p:cNvPr id="459" name="Google Shape;1320;p286"/>
              <p:cNvGrpSpPr/>
              <p:nvPr/>
            </p:nvGrpSpPr>
            <p:grpSpPr>
              <a:xfrm>
                <a:off x="1400864" y="1624076"/>
                <a:ext cx="560368" cy="825149"/>
                <a:chOff x="1342876" y="1647676"/>
                <a:chExt cx="560368" cy="825149"/>
              </a:xfrm>
            </p:grpSpPr>
            <p:sp>
              <p:nvSpPr>
                <p:cNvPr id="1049575"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76"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55" name="Google Shape;1323;p286"/>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577"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578"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79"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80"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81"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82"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2097240" name="Google Shape;1331;p28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140"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141"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1334;p287"/>
          <p:cNvGrpSpPr/>
          <p:nvPr/>
        </p:nvGrpSpPr>
        <p:grpSpPr>
          <a:xfrm>
            <a:off x="881517" y="3131028"/>
            <a:ext cx="7361989" cy="646462"/>
            <a:chOff x="881517" y="2219381"/>
            <a:chExt cx="7361989" cy="646462"/>
          </a:xfrm>
        </p:grpSpPr>
        <p:grpSp>
          <p:nvGrpSpPr>
            <p:cNvPr id="325" name="Google Shape;1335;p287"/>
            <p:cNvGrpSpPr/>
            <p:nvPr/>
          </p:nvGrpSpPr>
          <p:grpSpPr>
            <a:xfrm>
              <a:off x="881517" y="2219381"/>
              <a:ext cx="397892" cy="646462"/>
              <a:chOff x="1400864" y="1624076"/>
              <a:chExt cx="560368" cy="910439"/>
            </a:xfrm>
          </p:grpSpPr>
          <p:grpSp>
            <p:nvGrpSpPr>
              <p:cNvPr id="326" name="Google Shape;1336;p287"/>
              <p:cNvGrpSpPr/>
              <p:nvPr/>
            </p:nvGrpSpPr>
            <p:grpSpPr>
              <a:xfrm>
                <a:off x="1400864" y="1624076"/>
                <a:ext cx="560368" cy="825149"/>
                <a:chOff x="1342876" y="1647676"/>
                <a:chExt cx="560368" cy="825149"/>
              </a:xfrm>
            </p:grpSpPr>
            <p:sp>
              <p:nvSpPr>
                <p:cNvPr id="1049142"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43"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3" name="Google Shape;1339;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44"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7" name="Google Shape;1341;p287"/>
            <p:cNvGrpSpPr/>
            <p:nvPr/>
          </p:nvGrpSpPr>
          <p:grpSpPr>
            <a:xfrm>
              <a:off x="2622541" y="2219381"/>
              <a:ext cx="397892" cy="646462"/>
              <a:chOff x="1400864" y="1624076"/>
              <a:chExt cx="560368" cy="910439"/>
            </a:xfrm>
          </p:grpSpPr>
          <p:grpSp>
            <p:nvGrpSpPr>
              <p:cNvPr id="328" name="Google Shape;1342;p287"/>
              <p:cNvGrpSpPr/>
              <p:nvPr/>
            </p:nvGrpSpPr>
            <p:grpSpPr>
              <a:xfrm>
                <a:off x="1400864" y="1624076"/>
                <a:ext cx="560368" cy="825149"/>
                <a:chOff x="1342876" y="1647676"/>
                <a:chExt cx="560368" cy="825149"/>
              </a:xfrm>
            </p:grpSpPr>
            <p:sp>
              <p:nvSpPr>
                <p:cNvPr id="1049145"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46"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4" name="Google Shape;1345;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47"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9" name="Google Shape;1347;p287"/>
            <p:cNvGrpSpPr/>
            <p:nvPr/>
          </p:nvGrpSpPr>
          <p:grpSpPr>
            <a:xfrm>
              <a:off x="4363565" y="2219381"/>
              <a:ext cx="397892" cy="646462"/>
              <a:chOff x="1400864" y="1624076"/>
              <a:chExt cx="560368" cy="910439"/>
            </a:xfrm>
          </p:grpSpPr>
          <p:grpSp>
            <p:nvGrpSpPr>
              <p:cNvPr id="330" name="Google Shape;1348;p287"/>
              <p:cNvGrpSpPr/>
              <p:nvPr/>
            </p:nvGrpSpPr>
            <p:grpSpPr>
              <a:xfrm>
                <a:off x="1400864" y="1624076"/>
                <a:ext cx="560368" cy="825149"/>
                <a:chOff x="1342876" y="1647676"/>
                <a:chExt cx="560368" cy="825149"/>
              </a:xfrm>
            </p:grpSpPr>
            <p:sp>
              <p:nvSpPr>
                <p:cNvPr id="1049148"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49"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5" name="Google Shape;1351;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50"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1" name="Google Shape;1353;p287"/>
            <p:cNvGrpSpPr/>
            <p:nvPr/>
          </p:nvGrpSpPr>
          <p:grpSpPr>
            <a:xfrm>
              <a:off x="6104589" y="2219381"/>
              <a:ext cx="397892" cy="646462"/>
              <a:chOff x="1400864" y="1624076"/>
              <a:chExt cx="560368" cy="910439"/>
            </a:xfrm>
          </p:grpSpPr>
          <p:grpSp>
            <p:nvGrpSpPr>
              <p:cNvPr id="332" name="Google Shape;1354;p287"/>
              <p:cNvGrpSpPr/>
              <p:nvPr/>
            </p:nvGrpSpPr>
            <p:grpSpPr>
              <a:xfrm>
                <a:off x="1400864" y="1624076"/>
                <a:ext cx="560368" cy="825149"/>
                <a:chOff x="1342876" y="1647676"/>
                <a:chExt cx="560368" cy="825149"/>
              </a:xfrm>
            </p:grpSpPr>
            <p:sp>
              <p:nvSpPr>
                <p:cNvPr id="1049151"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52"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6" name="Google Shape;1357;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53"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3" name="Google Shape;1359;p287"/>
            <p:cNvGrpSpPr/>
            <p:nvPr/>
          </p:nvGrpSpPr>
          <p:grpSpPr>
            <a:xfrm>
              <a:off x="7845614" y="2219381"/>
              <a:ext cx="397892" cy="646462"/>
              <a:chOff x="1400864" y="1624076"/>
              <a:chExt cx="560368" cy="910439"/>
            </a:xfrm>
          </p:grpSpPr>
          <p:grpSp>
            <p:nvGrpSpPr>
              <p:cNvPr id="334" name="Google Shape;1360;p287"/>
              <p:cNvGrpSpPr/>
              <p:nvPr/>
            </p:nvGrpSpPr>
            <p:grpSpPr>
              <a:xfrm>
                <a:off x="1400864" y="1624076"/>
                <a:ext cx="560368" cy="825149"/>
                <a:chOff x="1342876" y="1647676"/>
                <a:chExt cx="560368" cy="825149"/>
              </a:xfrm>
            </p:grpSpPr>
            <p:sp>
              <p:nvSpPr>
                <p:cNvPr id="1049154"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55"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7" name="Google Shape;1363;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56"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157"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58"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59"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60"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61"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35" name="Google Shape;1370;p287"/>
          <p:cNvGrpSpPr/>
          <p:nvPr/>
        </p:nvGrpSpPr>
        <p:grpSpPr>
          <a:xfrm>
            <a:off x="881517" y="1424144"/>
            <a:ext cx="7361989" cy="646462"/>
            <a:chOff x="881517" y="2219381"/>
            <a:chExt cx="7361989" cy="646462"/>
          </a:xfrm>
        </p:grpSpPr>
        <p:grpSp>
          <p:nvGrpSpPr>
            <p:cNvPr id="336" name="Google Shape;1371;p287"/>
            <p:cNvGrpSpPr/>
            <p:nvPr/>
          </p:nvGrpSpPr>
          <p:grpSpPr>
            <a:xfrm>
              <a:off x="881517" y="2219381"/>
              <a:ext cx="397892" cy="646462"/>
              <a:chOff x="1400864" y="1624076"/>
              <a:chExt cx="560368" cy="910439"/>
            </a:xfrm>
          </p:grpSpPr>
          <p:grpSp>
            <p:nvGrpSpPr>
              <p:cNvPr id="337" name="Google Shape;1372;p287"/>
              <p:cNvGrpSpPr/>
              <p:nvPr/>
            </p:nvGrpSpPr>
            <p:grpSpPr>
              <a:xfrm>
                <a:off x="1400864" y="1624076"/>
                <a:ext cx="560368" cy="825149"/>
                <a:chOff x="1342876" y="1647676"/>
                <a:chExt cx="560368" cy="825149"/>
              </a:xfrm>
            </p:grpSpPr>
            <p:sp>
              <p:nvSpPr>
                <p:cNvPr id="1049162"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63"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8" name="Google Shape;1375;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64"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8" name="Google Shape;1377;p287"/>
            <p:cNvGrpSpPr/>
            <p:nvPr/>
          </p:nvGrpSpPr>
          <p:grpSpPr>
            <a:xfrm>
              <a:off x="2622541" y="2219381"/>
              <a:ext cx="397892" cy="646462"/>
              <a:chOff x="1400864" y="1624076"/>
              <a:chExt cx="560368" cy="910439"/>
            </a:xfrm>
          </p:grpSpPr>
          <p:grpSp>
            <p:nvGrpSpPr>
              <p:cNvPr id="339" name="Google Shape;1378;p287"/>
              <p:cNvGrpSpPr/>
              <p:nvPr/>
            </p:nvGrpSpPr>
            <p:grpSpPr>
              <a:xfrm>
                <a:off x="1400864" y="1624076"/>
                <a:ext cx="560368" cy="825149"/>
                <a:chOff x="1342876" y="1647676"/>
                <a:chExt cx="560368" cy="825149"/>
              </a:xfrm>
            </p:grpSpPr>
            <p:sp>
              <p:nvSpPr>
                <p:cNvPr id="1049165"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66"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09" name="Google Shape;1381;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67"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40" name="Google Shape;1383;p287"/>
            <p:cNvGrpSpPr/>
            <p:nvPr/>
          </p:nvGrpSpPr>
          <p:grpSpPr>
            <a:xfrm>
              <a:off x="4363565" y="2219381"/>
              <a:ext cx="397892" cy="646462"/>
              <a:chOff x="1400864" y="1624076"/>
              <a:chExt cx="560368" cy="910439"/>
            </a:xfrm>
          </p:grpSpPr>
          <p:grpSp>
            <p:nvGrpSpPr>
              <p:cNvPr id="341" name="Google Shape;1384;p287"/>
              <p:cNvGrpSpPr/>
              <p:nvPr/>
            </p:nvGrpSpPr>
            <p:grpSpPr>
              <a:xfrm>
                <a:off x="1400864" y="1624076"/>
                <a:ext cx="560368" cy="825149"/>
                <a:chOff x="1342876" y="1647676"/>
                <a:chExt cx="560368" cy="825149"/>
              </a:xfrm>
            </p:grpSpPr>
            <p:sp>
              <p:nvSpPr>
                <p:cNvPr id="1049168"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69"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0" name="Google Shape;1387;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70"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42" name="Google Shape;1389;p287"/>
            <p:cNvGrpSpPr/>
            <p:nvPr/>
          </p:nvGrpSpPr>
          <p:grpSpPr>
            <a:xfrm>
              <a:off x="6104589" y="2219381"/>
              <a:ext cx="397892" cy="646462"/>
              <a:chOff x="1400864" y="1624076"/>
              <a:chExt cx="560368" cy="910439"/>
            </a:xfrm>
          </p:grpSpPr>
          <p:grpSp>
            <p:nvGrpSpPr>
              <p:cNvPr id="343" name="Google Shape;1390;p287"/>
              <p:cNvGrpSpPr/>
              <p:nvPr/>
            </p:nvGrpSpPr>
            <p:grpSpPr>
              <a:xfrm>
                <a:off x="1400864" y="1624076"/>
                <a:ext cx="560368" cy="825149"/>
                <a:chOff x="1342876" y="1647676"/>
                <a:chExt cx="560368" cy="825149"/>
              </a:xfrm>
            </p:grpSpPr>
            <p:sp>
              <p:nvSpPr>
                <p:cNvPr id="104917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7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1" name="Google Shape;1393;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73"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44" name="Google Shape;1395;p287"/>
            <p:cNvGrpSpPr/>
            <p:nvPr/>
          </p:nvGrpSpPr>
          <p:grpSpPr>
            <a:xfrm>
              <a:off x="7845614" y="2219381"/>
              <a:ext cx="397892" cy="646462"/>
              <a:chOff x="1400864" y="1624076"/>
              <a:chExt cx="560368" cy="910439"/>
            </a:xfrm>
          </p:grpSpPr>
          <p:grpSp>
            <p:nvGrpSpPr>
              <p:cNvPr id="345" name="Google Shape;1396;p287"/>
              <p:cNvGrpSpPr/>
              <p:nvPr/>
            </p:nvGrpSpPr>
            <p:grpSpPr>
              <a:xfrm>
                <a:off x="1400864" y="1624076"/>
                <a:ext cx="560368" cy="825149"/>
                <a:chOff x="1342876" y="1647676"/>
                <a:chExt cx="560368" cy="825149"/>
              </a:xfrm>
            </p:grpSpPr>
            <p:sp>
              <p:nvSpPr>
                <p:cNvPr id="1049174"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75"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5812" name="Google Shape;1399;p287"/>
              <p:cNvCxnSpPr>
                <a:cxnSpLocks/>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049176"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177"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78"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79"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80"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81"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2097303" name="Google Shape;1407;p28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647"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648"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86" name="Google Shape;1410;p288"/>
          <p:cNvGrpSpPr/>
          <p:nvPr/>
        </p:nvGrpSpPr>
        <p:grpSpPr>
          <a:xfrm>
            <a:off x="2805107" y="1224889"/>
            <a:ext cx="3533786" cy="3185052"/>
            <a:chOff x="2801099" y="1114361"/>
            <a:chExt cx="3533786" cy="3185052"/>
          </a:xfrm>
        </p:grpSpPr>
        <p:grpSp>
          <p:nvGrpSpPr>
            <p:cNvPr id="487" name="Google Shape;1411;p288"/>
            <p:cNvGrpSpPr/>
            <p:nvPr/>
          </p:nvGrpSpPr>
          <p:grpSpPr>
            <a:xfrm>
              <a:off x="2801099" y="1228944"/>
              <a:ext cx="3533786" cy="2955886"/>
              <a:chOff x="2801099" y="1066147"/>
              <a:chExt cx="3533786" cy="2955886"/>
            </a:xfrm>
          </p:grpSpPr>
          <p:grpSp>
            <p:nvGrpSpPr>
              <p:cNvPr id="488" name="Google Shape;1412;p288"/>
              <p:cNvGrpSpPr/>
              <p:nvPr/>
            </p:nvGrpSpPr>
            <p:grpSpPr>
              <a:xfrm>
                <a:off x="6252959" y="1066147"/>
                <a:ext cx="81926" cy="2955886"/>
                <a:chOff x="6252959" y="1066147"/>
                <a:chExt cx="81926" cy="2955886"/>
              </a:xfrm>
            </p:grpSpPr>
            <p:sp>
              <p:nvSpPr>
                <p:cNvPr id="1049649"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0"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1"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2"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3"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489" name="Google Shape;1418;p288"/>
              <p:cNvGrpSpPr/>
              <p:nvPr/>
            </p:nvGrpSpPr>
            <p:grpSpPr>
              <a:xfrm>
                <a:off x="2801099" y="1066147"/>
                <a:ext cx="81926" cy="2955886"/>
                <a:chOff x="2801099" y="1066147"/>
                <a:chExt cx="81926" cy="2955886"/>
              </a:xfrm>
            </p:grpSpPr>
            <p:sp>
              <p:nvSpPr>
                <p:cNvPr id="1049654"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5"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6"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7"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658"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490" name="Google Shape;1424;p288"/>
            <p:cNvGrpSpPr/>
            <p:nvPr/>
          </p:nvGrpSpPr>
          <p:grpSpPr>
            <a:xfrm>
              <a:off x="2975830" y="1114361"/>
              <a:ext cx="3184323" cy="3185052"/>
              <a:chOff x="2908735" y="1068601"/>
              <a:chExt cx="3326530" cy="3327292"/>
            </a:xfrm>
          </p:grpSpPr>
          <p:sp>
            <p:nvSpPr>
              <p:cNvPr id="1049659"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0"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1"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2"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3"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4"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5"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6"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7"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8"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69"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0"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1"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2"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3"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4"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5"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6"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7"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8"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79"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0"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1"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2"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3"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4"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5"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6"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7"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8"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89"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049690"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049691"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92"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93"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94"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95"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96"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97"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98"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99"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700"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2097191" name="Google Shape;1468;p28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725"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726"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049301" name="Google Shape;1472;p290" descr="Background pattern  Description automatically generated"/>
          <p:cNvSpPr/>
          <p:nvPr/>
        </p:nvSpPr>
        <p:spPr>
          <a:xfrm>
            <a:off x="0" y="0"/>
            <a:ext cx="9144001" cy="5143500"/>
          </a:xfrm>
          <a:prstGeom prst="rect">
            <a:avLst/>
          </a:prstGeom>
          <a:solidFill>
            <a:srgbClr val="FFFFFF"/>
          </a:solidFill>
          <a:ln>
            <a:noFill/>
          </a:ln>
        </p:spPr>
      </p:sp>
      <p:pic>
        <p:nvPicPr>
          <p:cNvPr id="2097253" name="Google Shape;1473;p29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379" name="Google Shape;1474;p290"/>
          <p:cNvGrpSpPr/>
          <p:nvPr/>
        </p:nvGrpSpPr>
        <p:grpSpPr>
          <a:xfrm>
            <a:off x="2263140" y="1653932"/>
            <a:ext cx="4747260" cy="830997"/>
            <a:chOff x="2263140" y="1779657"/>
            <a:chExt cx="4747260" cy="830997"/>
          </a:xfrm>
        </p:grpSpPr>
        <p:cxnSp>
          <p:nvCxnSpPr>
            <p:cNvPr id="3145821" name="Google Shape;1475;p290"/>
            <p:cNvCxnSpPr>
              <a:cxnSpLocks/>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049302"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049303"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048752" name="Google Shape;1479;p291" descr="Background pattern  Description automatically generated"/>
          <p:cNvSpPr/>
          <p:nvPr/>
        </p:nvSpPr>
        <p:spPr>
          <a:xfrm>
            <a:off x="0" y="0"/>
            <a:ext cx="9144001" cy="5143500"/>
          </a:xfrm>
          <a:prstGeom prst="rect">
            <a:avLst/>
          </a:prstGeom>
          <a:solidFill>
            <a:srgbClr val="FFFFFF"/>
          </a:solidFill>
          <a:ln>
            <a:noFill/>
          </a:ln>
        </p:spPr>
      </p:sp>
      <p:pic>
        <p:nvPicPr>
          <p:cNvPr id="2097196" name="Google Shape;1480;p291"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205" name="Google Shape;1481;p291"/>
          <p:cNvGrpSpPr/>
          <p:nvPr/>
        </p:nvGrpSpPr>
        <p:grpSpPr>
          <a:xfrm>
            <a:off x="2263140" y="1653932"/>
            <a:ext cx="4747260" cy="830997"/>
            <a:chOff x="2263140" y="1779657"/>
            <a:chExt cx="4747260" cy="830997"/>
          </a:xfrm>
        </p:grpSpPr>
        <p:cxnSp>
          <p:nvCxnSpPr>
            <p:cNvPr id="3145746" name="Google Shape;1482;p291"/>
            <p:cNvCxnSpPr>
              <a:cxnSpLocks/>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04875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04875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049431" name="Google Shape;1486;p292" descr="Background pattern  Description automatically generated"/>
          <p:cNvSpPr/>
          <p:nvPr/>
        </p:nvSpPr>
        <p:spPr>
          <a:xfrm>
            <a:off x="0" y="0"/>
            <a:ext cx="9144001" cy="5143500"/>
          </a:xfrm>
          <a:prstGeom prst="rect">
            <a:avLst/>
          </a:prstGeom>
          <a:solidFill>
            <a:srgbClr val="FFFFFF"/>
          </a:solidFill>
          <a:ln>
            <a:noFill/>
          </a:ln>
        </p:spPr>
      </p:sp>
      <p:pic>
        <p:nvPicPr>
          <p:cNvPr id="2097273" name="Google Shape;1487;p292"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403" name="Google Shape;1488;p292"/>
          <p:cNvGrpSpPr/>
          <p:nvPr/>
        </p:nvGrpSpPr>
        <p:grpSpPr>
          <a:xfrm>
            <a:off x="2263140" y="1653932"/>
            <a:ext cx="4747260" cy="830997"/>
            <a:chOff x="2263140" y="1779657"/>
            <a:chExt cx="4747260" cy="830997"/>
          </a:xfrm>
        </p:grpSpPr>
        <p:cxnSp>
          <p:nvCxnSpPr>
            <p:cNvPr id="3145832" name="Google Shape;1489;p292"/>
            <p:cNvCxnSpPr>
              <a:cxnSpLocks/>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049432"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049433"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048871" name="Google Shape;1493;p293" descr="Background pattern  Description automatically generated"/>
          <p:cNvSpPr/>
          <p:nvPr/>
        </p:nvSpPr>
        <p:spPr>
          <a:xfrm>
            <a:off x="0" y="0"/>
            <a:ext cx="9144001" cy="5143500"/>
          </a:xfrm>
          <a:prstGeom prst="rect">
            <a:avLst/>
          </a:prstGeom>
          <a:solidFill>
            <a:srgbClr val="FFFFFF"/>
          </a:solidFill>
          <a:ln>
            <a:noFill/>
          </a:ln>
        </p:spPr>
      </p:sp>
      <p:pic>
        <p:nvPicPr>
          <p:cNvPr id="2097215" name="Google Shape;1494;p293"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grpSp>
        <p:nvGrpSpPr>
          <p:cNvPr id="230" name="Google Shape;1495;p293"/>
          <p:cNvGrpSpPr/>
          <p:nvPr/>
        </p:nvGrpSpPr>
        <p:grpSpPr>
          <a:xfrm>
            <a:off x="1403060" y="1183590"/>
            <a:ext cx="6337881" cy="1569620"/>
            <a:chOff x="1492092" y="1002130"/>
            <a:chExt cx="6337881" cy="1569620"/>
          </a:xfrm>
        </p:grpSpPr>
        <p:cxnSp>
          <p:nvCxnSpPr>
            <p:cNvPr id="3145759" name="Google Shape;1496;p293"/>
            <p:cNvCxnSpPr>
              <a:cxnSpLocks/>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048872"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231" name="Google Shape;1498;p293"/>
          <p:cNvGrpSpPr/>
          <p:nvPr/>
        </p:nvGrpSpPr>
        <p:grpSpPr>
          <a:xfrm>
            <a:off x="1492092" y="3662045"/>
            <a:ext cx="6159817" cy="71120"/>
            <a:chOff x="2145983" y="2931954"/>
            <a:chExt cx="6159817" cy="71120"/>
          </a:xfrm>
        </p:grpSpPr>
        <p:sp>
          <p:nvSpPr>
            <p:cNvPr id="1048873"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874"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8875"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1049497"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87" name="Google Shape;53;p221"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498" name="Google Shape;54;p221"/>
          <p:cNvSpPr>
            <a:spLocks noGrp="1"/>
          </p:cNvSpPr>
          <p:nvPr>
            <p:ph type="pic" idx="2"/>
          </p:nvPr>
        </p:nvSpPr>
        <p:spPr>
          <a:xfrm>
            <a:off x="4983850" y="776920"/>
            <a:ext cx="4160150" cy="4050508"/>
          </a:xfrm>
          <a:prstGeom prst="rect">
            <a:avLst/>
          </a:prstGeom>
          <a:noFill/>
          <a:ln>
            <a:noFill/>
          </a:ln>
        </p:spPr>
      </p:sp>
      <p:sp>
        <p:nvSpPr>
          <p:cNvPr id="1049499"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00"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01"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434" name="Google Shape;1503;p294"/>
          <p:cNvGrpSpPr/>
          <p:nvPr/>
        </p:nvGrpSpPr>
        <p:grpSpPr>
          <a:xfrm>
            <a:off x="444" y="0"/>
            <a:ext cx="9143556" cy="5143500"/>
            <a:chOff x="444" y="317809"/>
            <a:chExt cx="9143556" cy="5143500"/>
          </a:xfrm>
        </p:grpSpPr>
        <p:pic>
          <p:nvPicPr>
            <p:cNvPr id="2097291" name="Google Shape;1504;p294"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92" name="Google Shape;1505;p294"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93" name="Google Shape;1506;p294"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435" name="Google Shape;1507;p294"/>
          <p:cNvGrpSpPr/>
          <p:nvPr/>
        </p:nvGrpSpPr>
        <p:grpSpPr>
          <a:xfrm>
            <a:off x="904073" y="1547578"/>
            <a:ext cx="7494348" cy="2133815"/>
            <a:chOff x="822793" y="1506938"/>
            <a:chExt cx="7494348" cy="2133815"/>
          </a:xfrm>
        </p:grpSpPr>
        <p:sp>
          <p:nvSpPr>
            <p:cNvPr id="1049533"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36" name="Google Shape;1509;p294"/>
            <p:cNvGrpSpPr/>
            <p:nvPr/>
          </p:nvGrpSpPr>
          <p:grpSpPr>
            <a:xfrm>
              <a:off x="822793" y="1506938"/>
              <a:ext cx="7391734" cy="1999241"/>
              <a:chOff x="1565910" y="1469735"/>
              <a:chExt cx="6079542" cy="2048377"/>
            </a:xfrm>
          </p:grpSpPr>
          <p:sp>
            <p:nvSpPr>
              <p:cNvPr id="1049534"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535"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536"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319" name="Google Shape;1514;p295"/>
          <p:cNvGrpSpPr/>
          <p:nvPr/>
        </p:nvGrpSpPr>
        <p:grpSpPr>
          <a:xfrm>
            <a:off x="444" y="0"/>
            <a:ext cx="9143556" cy="5143500"/>
            <a:chOff x="444" y="317809"/>
            <a:chExt cx="9143556" cy="5143500"/>
          </a:xfrm>
        </p:grpSpPr>
        <p:pic>
          <p:nvPicPr>
            <p:cNvPr id="2097236" name="Google Shape;1515;p295"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37" name="Google Shape;1516;p295"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38" name="Google Shape;1517;p295"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320" name="Google Shape;1518;p295"/>
          <p:cNvGrpSpPr/>
          <p:nvPr/>
        </p:nvGrpSpPr>
        <p:grpSpPr>
          <a:xfrm>
            <a:off x="904073" y="1547578"/>
            <a:ext cx="7494348" cy="2133815"/>
            <a:chOff x="822793" y="1506938"/>
            <a:chExt cx="7494348" cy="2133815"/>
          </a:xfrm>
        </p:grpSpPr>
        <p:sp>
          <p:nvSpPr>
            <p:cNvPr id="1049121"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21" name="Google Shape;1520;p295"/>
            <p:cNvGrpSpPr/>
            <p:nvPr/>
          </p:nvGrpSpPr>
          <p:grpSpPr>
            <a:xfrm>
              <a:off x="822793" y="1506938"/>
              <a:ext cx="7391734" cy="1999241"/>
              <a:chOff x="1565910" y="1469735"/>
              <a:chExt cx="6079542" cy="2048377"/>
            </a:xfrm>
          </p:grpSpPr>
          <p:sp>
            <p:nvSpPr>
              <p:cNvPr id="1049122"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123"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124"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410" name="Google Shape;1525;p296"/>
          <p:cNvGrpSpPr/>
          <p:nvPr/>
        </p:nvGrpSpPr>
        <p:grpSpPr>
          <a:xfrm>
            <a:off x="444" y="0"/>
            <a:ext cx="9143556" cy="5143500"/>
            <a:chOff x="444" y="317809"/>
            <a:chExt cx="9143556" cy="5143500"/>
          </a:xfrm>
        </p:grpSpPr>
        <p:pic>
          <p:nvPicPr>
            <p:cNvPr id="2097281" name="Google Shape;1526;p296"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82" name="Google Shape;1527;p296"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83" name="Google Shape;1528;p296"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411" name="Google Shape;1529;p296"/>
          <p:cNvGrpSpPr/>
          <p:nvPr/>
        </p:nvGrpSpPr>
        <p:grpSpPr>
          <a:xfrm>
            <a:off x="904073" y="1547578"/>
            <a:ext cx="7494348" cy="2133815"/>
            <a:chOff x="822793" y="1506938"/>
            <a:chExt cx="7494348" cy="2133815"/>
          </a:xfrm>
        </p:grpSpPr>
        <p:sp>
          <p:nvSpPr>
            <p:cNvPr id="1049456"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2" name="Google Shape;1531;p296"/>
            <p:cNvGrpSpPr/>
            <p:nvPr/>
          </p:nvGrpSpPr>
          <p:grpSpPr>
            <a:xfrm>
              <a:off x="822793" y="1506938"/>
              <a:ext cx="7391734" cy="1999241"/>
              <a:chOff x="1565910" y="1469735"/>
              <a:chExt cx="6079542" cy="2048377"/>
            </a:xfrm>
          </p:grpSpPr>
          <p:sp>
            <p:nvSpPr>
              <p:cNvPr id="1049457"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458"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49459"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240" name="Google Shape;1536;p297"/>
          <p:cNvGrpSpPr/>
          <p:nvPr/>
        </p:nvGrpSpPr>
        <p:grpSpPr>
          <a:xfrm>
            <a:off x="444" y="0"/>
            <a:ext cx="9143556" cy="5143500"/>
            <a:chOff x="444" y="317809"/>
            <a:chExt cx="9143556" cy="5143500"/>
          </a:xfrm>
        </p:grpSpPr>
        <p:pic>
          <p:nvPicPr>
            <p:cNvPr id="2097219" name="Google Shape;1537;p297"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20" name="Google Shape;1538;p297"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21" name="Google Shape;1539;p297"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8915"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16"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17"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41" name="Google Shape;1543;p297"/>
          <p:cNvGrpSpPr/>
          <p:nvPr/>
        </p:nvGrpSpPr>
        <p:grpSpPr>
          <a:xfrm>
            <a:off x="1985011" y="1602036"/>
            <a:ext cx="502919" cy="45719"/>
            <a:chOff x="1985011" y="1602036"/>
            <a:chExt cx="502919" cy="45719"/>
          </a:xfrm>
        </p:grpSpPr>
        <p:sp>
          <p:nvSpPr>
            <p:cNvPr id="1048918"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19"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20"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21"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2" name="Google Shape;1548;p297"/>
          <p:cNvGrpSpPr/>
          <p:nvPr/>
        </p:nvGrpSpPr>
        <p:grpSpPr>
          <a:xfrm>
            <a:off x="6656071" y="3518606"/>
            <a:ext cx="502919" cy="45719"/>
            <a:chOff x="6656071" y="3518606"/>
            <a:chExt cx="502919" cy="45719"/>
          </a:xfrm>
        </p:grpSpPr>
        <p:sp>
          <p:nvSpPr>
            <p:cNvPr id="1048922"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23"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24"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925"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8926"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382" name="Google Shape;1555;p298"/>
          <p:cNvGrpSpPr/>
          <p:nvPr/>
        </p:nvGrpSpPr>
        <p:grpSpPr>
          <a:xfrm>
            <a:off x="444" y="0"/>
            <a:ext cx="9143556" cy="5143500"/>
            <a:chOff x="444" y="317809"/>
            <a:chExt cx="9143556" cy="5143500"/>
          </a:xfrm>
        </p:grpSpPr>
        <p:pic>
          <p:nvPicPr>
            <p:cNvPr id="2097255" name="Google Shape;1556;p298"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256" name="Google Shape;1557;p298"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257" name="Google Shape;1558;p298"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9323"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24"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25"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83" name="Google Shape;1562;p298"/>
          <p:cNvGrpSpPr/>
          <p:nvPr/>
        </p:nvGrpSpPr>
        <p:grpSpPr>
          <a:xfrm>
            <a:off x="1985011" y="1602036"/>
            <a:ext cx="502919" cy="45719"/>
            <a:chOff x="1985011" y="1602036"/>
            <a:chExt cx="502919" cy="45719"/>
          </a:xfrm>
        </p:grpSpPr>
        <p:sp>
          <p:nvSpPr>
            <p:cNvPr id="1049326"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27"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28"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29"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84" name="Google Shape;1567;p298"/>
          <p:cNvGrpSpPr/>
          <p:nvPr/>
        </p:nvGrpSpPr>
        <p:grpSpPr>
          <a:xfrm>
            <a:off x="6656071" y="3518606"/>
            <a:ext cx="502919" cy="45719"/>
            <a:chOff x="6656071" y="3518606"/>
            <a:chExt cx="502919" cy="45719"/>
          </a:xfrm>
        </p:grpSpPr>
        <p:sp>
          <p:nvSpPr>
            <p:cNvPr id="1049330"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31"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32"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9333"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9334"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201" name="Google Shape;1574;p299"/>
          <p:cNvGrpSpPr/>
          <p:nvPr/>
        </p:nvGrpSpPr>
        <p:grpSpPr>
          <a:xfrm>
            <a:off x="444" y="0"/>
            <a:ext cx="9143556" cy="5143500"/>
            <a:chOff x="444" y="317809"/>
            <a:chExt cx="9143556" cy="5143500"/>
          </a:xfrm>
        </p:grpSpPr>
        <p:pic>
          <p:nvPicPr>
            <p:cNvPr id="2097193" name="Google Shape;1575;p299" descr="Surface chart  Description automatically generated with low confidence"/>
            <p:cNvPicPr preferRelativeResize="0">
              <a:picLocks/>
            </p:cNvPicPr>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2097194" name="Google Shape;1576;p299" descr="Surface chart  Description automatically generated with low confidence"/>
            <p:cNvPicPr preferRelativeResize="0">
              <a:picLocks/>
            </p:cNvPicPr>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2097195" name="Google Shape;1577;p299"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sp>
        <p:nvSpPr>
          <p:cNvPr id="1048740"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1"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2"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02" name="Google Shape;1581;p299"/>
          <p:cNvGrpSpPr/>
          <p:nvPr/>
        </p:nvGrpSpPr>
        <p:grpSpPr>
          <a:xfrm>
            <a:off x="1985011" y="1602036"/>
            <a:ext cx="502919" cy="45719"/>
            <a:chOff x="1985011" y="1602036"/>
            <a:chExt cx="502919" cy="45719"/>
          </a:xfrm>
        </p:grpSpPr>
        <p:sp>
          <p:nvSpPr>
            <p:cNvPr id="1048743"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4"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5"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6"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03" name="Google Shape;1586;p299"/>
          <p:cNvGrpSpPr/>
          <p:nvPr/>
        </p:nvGrpSpPr>
        <p:grpSpPr>
          <a:xfrm>
            <a:off x="6656071" y="3518606"/>
            <a:ext cx="502919" cy="45719"/>
            <a:chOff x="6656071" y="3518606"/>
            <a:chExt cx="502919" cy="45719"/>
          </a:xfrm>
        </p:grpSpPr>
        <p:sp>
          <p:nvSpPr>
            <p:cNvPr id="104874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4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4875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04875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049188" name="Google Shape;1593;p300" descr="Background pattern  Description automatically generated"/>
          <p:cNvSpPr/>
          <p:nvPr/>
        </p:nvSpPr>
        <p:spPr>
          <a:xfrm>
            <a:off x="0" y="0"/>
            <a:ext cx="9144001" cy="5143500"/>
          </a:xfrm>
          <a:prstGeom prst="rect">
            <a:avLst/>
          </a:prstGeom>
          <a:solidFill>
            <a:srgbClr val="FFFFFF"/>
          </a:solidFill>
          <a:ln>
            <a:noFill/>
          </a:ln>
        </p:spPr>
      </p:sp>
      <p:pic>
        <p:nvPicPr>
          <p:cNvPr id="2097242" name="Google Shape;1594;p30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189"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p>
        </p:txBody>
      </p:sp>
      <p:sp>
        <p:nvSpPr>
          <p:cNvPr id="1049190"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191"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048618"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8619"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97162" name="Google Shape;1601;p301"/>
          <p:cNvPicPr preferRelativeResize="0">
            <a:picLocks/>
          </p:cNvPicPr>
          <p:nvPr/>
        </p:nvPicPr>
        <p:blipFill rotWithShape="1">
          <a:blip r:embed="rId2">
            <a:alphaModFix/>
          </a:blip>
          <a:srcRect l="6268" r="24764"/>
          <a:stretch>
            <a:fillRect/>
          </a:stretch>
        </p:blipFill>
        <p:spPr>
          <a:xfrm>
            <a:off x="0" y="1166968"/>
            <a:ext cx="4113765" cy="3976529"/>
          </a:xfrm>
          <a:prstGeom prst="rect">
            <a:avLst/>
          </a:prstGeom>
          <a:noFill/>
          <a:ln>
            <a:noFill/>
          </a:ln>
        </p:spPr>
      </p:pic>
      <p:pic>
        <p:nvPicPr>
          <p:cNvPr id="2097163" name="Google Shape;1602;p301" descr="Shape  Description automatically generated with low confidence"/>
          <p:cNvPicPr preferRelativeResize="0">
            <a:picLocks/>
          </p:cNvPicPr>
          <p:nvPr/>
        </p:nvPicPr>
        <p:blipFill rotWithShape="1">
          <a:blip r:embed="rId3">
            <a:alphaModFix/>
          </a:blip>
          <a:srcRect/>
          <a:stretch>
            <a:fillRect/>
          </a:stretch>
        </p:blipFill>
        <p:spPr>
          <a:xfrm>
            <a:off x="0" y="0"/>
            <a:ext cx="9143990" cy="5143494"/>
          </a:xfrm>
          <a:prstGeom prst="rect">
            <a:avLst/>
          </a:prstGeom>
          <a:noFill/>
          <a:ln>
            <a:noFill/>
          </a:ln>
        </p:spPr>
      </p:pic>
      <p:grpSp>
        <p:nvGrpSpPr>
          <p:cNvPr id="160" name="Google Shape;1603;p301"/>
          <p:cNvGrpSpPr/>
          <p:nvPr/>
        </p:nvGrpSpPr>
        <p:grpSpPr>
          <a:xfrm>
            <a:off x="724005" y="301093"/>
            <a:ext cx="2665754" cy="542340"/>
            <a:chOff x="5567543" y="349969"/>
            <a:chExt cx="2665754" cy="542340"/>
          </a:xfrm>
        </p:grpSpPr>
        <p:sp>
          <p:nvSpPr>
            <p:cNvPr id="1048620"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p>
          </p:txBody>
        </p:sp>
        <p:cxnSp>
          <p:nvCxnSpPr>
            <p:cNvPr id="3145732" name="Google Shape;1605;p301"/>
            <p:cNvCxnSpPr>
              <a:cxnSpLocks/>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048621"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04901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901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97229" name="Google Shape;1610;p302"/>
          <p:cNvPicPr preferRelativeResize="0">
            <a:picLocks/>
          </p:cNvPicPr>
          <p:nvPr/>
        </p:nvPicPr>
        <p:blipFill rotWithShape="1">
          <a:blip r:embed="rId2">
            <a:alphaModFix/>
          </a:blip>
          <a:srcRect l="6268" r="24764"/>
          <a:stretch>
            <a:fillRect/>
          </a:stretch>
        </p:blipFill>
        <p:spPr>
          <a:xfrm>
            <a:off x="0" y="1166968"/>
            <a:ext cx="4113765" cy="3976529"/>
          </a:xfrm>
          <a:prstGeom prst="rect">
            <a:avLst/>
          </a:prstGeom>
          <a:noFill/>
          <a:ln>
            <a:noFill/>
          </a:ln>
        </p:spPr>
      </p:pic>
      <p:sp>
        <p:nvSpPr>
          <p:cNvPr id="1049020"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021" name="Google Shape;1612;p302" descr="Shape  Description automatically generated with low confidence"/>
          <p:cNvSpPr/>
          <p:nvPr/>
        </p:nvSpPr>
        <p:spPr>
          <a:xfrm>
            <a:off x="0" y="0"/>
            <a:ext cx="9144000" cy="5143500"/>
          </a:xfrm>
          <a:prstGeom prst="rect">
            <a:avLst/>
          </a:prstGeom>
          <a:solidFill>
            <a:srgbClr val="FFFFFF"/>
          </a:solidFill>
          <a:ln>
            <a:noFill/>
          </a:ln>
        </p:spPr>
      </p:sp>
      <p:grpSp>
        <p:nvGrpSpPr>
          <p:cNvPr id="274" name="Google Shape;1613;p302"/>
          <p:cNvGrpSpPr/>
          <p:nvPr/>
        </p:nvGrpSpPr>
        <p:grpSpPr>
          <a:xfrm>
            <a:off x="724005" y="301093"/>
            <a:ext cx="2665754" cy="542340"/>
            <a:chOff x="5567543" y="349969"/>
            <a:chExt cx="2665754" cy="542340"/>
          </a:xfrm>
        </p:grpSpPr>
        <p:sp>
          <p:nvSpPr>
            <p:cNvPr id="1049022"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p>
          </p:txBody>
        </p:sp>
        <p:cxnSp>
          <p:nvCxnSpPr>
            <p:cNvPr id="3145779" name="Google Shape;1615;p302"/>
            <p:cNvCxnSpPr>
              <a:cxnSpLocks/>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049023"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049502"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9503"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97288" name="Google Shape;1620;p303"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cxnSp>
        <p:nvCxnSpPr>
          <p:cNvPr id="3145841" name="Google Shape;1621;p303"/>
          <p:cNvCxnSpPr>
            <a:cxnSpLocks/>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9504"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505" name="Google Shape;1623;p303"/>
          <p:cNvSpPr>
            <a:spLocks noGrp="1"/>
          </p:cNvSpPr>
          <p:nvPr>
            <p:ph type="pic" idx="2"/>
          </p:nvPr>
        </p:nvSpPr>
        <p:spPr>
          <a:xfrm>
            <a:off x="-1" y="1166963"/>
            <a:ext cx="4113765" cy="3976533"/>
          </a:xfrm>
          <a:prstGeom prst="rect">
            <a:avLst/>
          </a:prstGeom>
          <a:noFill/>
          <a:ln>
            <a:noFill/>
          </a:ln>
        </p:spPr>
      </p:sp>
      <p:sp>
        <p:nvSpPr>
          <p:cNvPr id="1049506"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2097289" name="Google Shape;59;p222" descr="Shape  Description automatically generated with low confidence"/>
          <p:cNvPicPr preferRelativeResize="0">
            <a:picLocks/>
          </p:cNvPicPr>
          <p:nvPr/>
        </p:nvPicPr>
        <p:blipFill rotWithShape="1">
          <a:blip r:embed="rId2">
            <a:alphaModFix/>
          </a:blip>
          <a:srcRect/>
          <a:stretch>
            <a:fillRect/>
          </a:stretch>
        </p:blipFill>
        <p:spPr>
          <a:xfrm>
            <a:off x="0" y="6"/>
            <a:ext cx="9143990" cy="5143494"/>
          </a:xfrm>
          <a:prstGeom prst="rect">
            <a:avLst/>
          </a:prstGeom>
          <a:noFill/>
          <a:ln>
            <a:noFill/>
          </a:ln>
        </p:spPr>
      </p:pic>
      <p:sp>
        <p:nvSpPr>
          <p:cNvPr id="1049507" name="Google Shape;60;p222"/>
          <p:cNvSpPr>
            <a:spLocks noGrp="1"/>
          </p:cNvSpPr>
          <p:nvPr>
            <p:ph type="pic" idx="2"/>
          </p:nvPr>
        </p:nvSpPr>
        <p:spPr>
          <a:xfrm>
            <a:off x="4983850" y="776920"/>
            <a:ext cx="4160150" cy="4050508"/>
          </a:xfrm>
          <a:prstGeom prst="rect">
            <a:avLst/>
          </a:prstGeom>
          <a:noFill/>
          <a:ln>
            <a:noFill/>
          </a:ln>
        </p:spPr>
      </p:sp>
      <p:sp>
        <p:nvSpPr>
          <p:cNvPr id="1049508"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49509"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510"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049365"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9366"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367"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368" name="Google Shape;1629;p304" descr="Shape  Description automatically generated with low confidence"/>
          <p:cNvSpPr/>
          <p:nvPr/>
        </p:nvSpPr>
        <p:spPr>
          <a:xfrm>
            <a:off x="0" y="0"/>
            <a:ext cx="9144000" cy="5143500"/>
          </a:xfrm>
          <a:prstGeom prst="rect">
            <a:avLst/>
          </a:prstGeom>
          <a:solidFill>
            <a:srgbClr val="FFFFFF"/>
          </a:solidFill>
          <a:ln>
            <a:noFill/>
          </a:ln>
        </p:spPr>
      </p:sp>
      <p:sp>
        <p:nvSpPr>
          <p:cNvPr id="1049369"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370" name="Google Shape;1631;p304"/>
          <p:cNvSpPr>
            <a:spLocks noGrp="1"/>
          </p:cNvSpPr>
          <p:nvPr>
            <p:ph type="pic" idx="2"/>
          </p:nvPr>
        </p:nvSpPr>
        <p:spPr>
          <a:xfrm>
            <a:off x="-1" y="1166963"/>
            <a:ext cx="4113765" cy="3976533"/>
          </a:xfrm>
          <a:prstGeom prst="rect">
            <a:avLst/>
          </a:prstGeom>
          <a:noFill/>
          <a:ln>
            <a:noFill/>
          </a:ln>
        </p:spPr>
      </p:sp>
      <p:cxnSp>
        <p:nvCxnSpPr>
          <p:cNvPr id="3145824" name="Google Shape;1632;p304"/>
          <p:cNvCxnSpPr>
            <a:cxnSpLocks/>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9371"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049642"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643" name="Google Shape;1636;p305" descr="Shape  Description automatically generated with low confidence"/>
          <p:cNvSpPr/>
          <p:nvPr/>
        </p:nvSpPr>
        <p:spPr>
          <a:xfrm>
            <a:off x="0" y="0"/>
            <a:ext cx="9144000" cy="5143500"/>
          </a:xfrm>
          <a:prstGeom prst="rect">
            <a:avLst/>
          </a:prstGeom>
          <a:solidFill>
            <a:srgbClr val="FFFFFF"/>
          </a:solidFill>
          <a:ln>
            <a:noFill/>
          </a:ln>
        </p:spPr>
      </p:sp>
      <p:sp>
        <p:nvSpPr>
          <p:cNvPr id="1049644"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645" name="Google Shape;1638;p305"/>
          <p:cNvSpPr>
            <a:spLocks noGrp="1"/>
          </p:cNvSpPr>
          <p:nvPr>
            <p:ph type="pic" idx="2"/>
          </p:nvPr>
        </p:nvSpPr>
        <p:spPr>
          <a:xfrm>
            <a:off x="-1" y="1166963"/>
            <a:ext cx="4113765" cy="3976533"/>
          </a:xfrm>
          <a:prstGeom prst="rect">
            <a:avLst/>
          </a:prstGeom>
          <a:noFill/>
          <a:ln>
            <a:noFill/>
          </a:ln>
        </p:spPr>
      </p:sp>
      <p:cxnSp>
        <p:nvCxnSpPr>
          <p:cNvPr id="3145865" name="Google Shape;1639;p305"/>
          <p:cNvCxnSpPr>
            <a:cxnSpLocks/>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9646"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04929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9293" name="Google Shape;1643;p306" descr="Shape  Description automatically generated with low confidence"/>
          <p:cNvSpPr/>
          <p:nvPr/>
        </p:nvSpPr>
        <p:spPr>
          <a:xfrm>
            <a:off x="0" y="0"/>
            <a:ext cx="9144000" cy="5143500"/>
          </a:xfrm>
          <a:prstGeom prst="rect">
            <a:avLst/>
          </a:prstGeom>
          <a:solidFill>
            <a:srgbClr val="FFFFFF"/>
          </a:solidFill>
          <a:ln>
            <a:noFill/>
          </a:ln>
        </p:spPr>
      </p:sp>
      <p:sp>
        <p:nvSpPr>
          <p:cNvPr id="104929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295" name="Google Shape;1645;p306"/>
          <p:cNvSpPr>
            <a:spLocks noGrp="1"/>
          </p:cNvSpPr>
          <p:nvPr>
            <p:ph type="pic" idx="2"/>
          </p:nvPr>
        </p:nvSpPr>
        <p:spPr>
          <a:xfrm>
            <a:off x="-1" y="1166963"/>
            <a:ext cx="4113765" cy="3976533"/>
          </a:xfrm>
          <a:prstGeom prst="rect">
            <a:avLst/>
          </a:prstGeom>
          <a:noFill/>
          <a:ln>
            <a:noFill/>
          </a:ln>
        </p:spPr>
      </p:sp>
      <p:cxnSp>
        <p:nvCxnSpPr>
          <p:cNvPr id="3145819" name="Google Shape;1646;p306"/>
          <p:cNvCxnSpPr>
            <a:cxnSpLocks/>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049296"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2097171" name="Google Shape;1649;p307"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656"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8657"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8658"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2097172" name="Google Shape;1653;p307"/>
          <p:cNvPicPr preferRelativeResize="0">
            <a:picLocks/>
          </p:cNvPicPr>
          <p:nvPr/>
        </p:nvPicPr>
        <p:blipFill rotWithShape="1">
          <a:blip r:embed="rId3">
            <a:alphaModFix/>
          </a:blip>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2097268" name="Google Shape;1655;p308"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9408"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049409"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9410"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2097269" name="Google Shape;1659;p308"/>
          <p:cNvPicPr preferRelativeResize="0">
            <a:picLocks/>
          </p:cNvPicPr>
          <p:nvPr/>
        </p:nvPicPr>
        <p:blipFill rotWithShape="1">
          <a:blip r:embed="rId3">
            <a:alphaModFix/>
          </a:blip>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048866"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97214" name="Google Shape;1662;p309"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sp>
        <p:nvSpPr>
          <p:cNvPr id="1048867"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868"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869"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870"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2097167" name="Google Shape;1668;p310" descr="Shape  Description automatically generated with low confidence"/>
          <p:cNvPicPr preferRelativeResize="0">
            <a:picLocks/>
          </p:cNvPicPr>
          <p:nvPr/>
        </p:nvPicPr>
        <p:blipFill rotWithShape="1">
          <a:blip r:embed="rId2">
            <a:alphaModFix/>
          </a:blip>
          <a:srcRect/>
          <a:stretch>
            <a:fillRect/>
          </a:stretch>
        </p:blipFill>
        <p:spPr>
          <a:xfrm>
            <a:off x="0" y="0"/>
            <a:ext cx="9143990" cy="5143494"/>
          </a:xfrm>
          <a:prstGeom prst="rect">
            <a:avLst/>
          </a:prstGeom>
          <a:noFill/>
          <a:ln>
            <a:noFill/>
          </a:ln>
        </p:spPr>
      </p:pic>
      <p:pic>
        <p:nvPicPr>
          <p:cNvPr id="2097168" name="Google Shape;1669;p310"/>
          <p:cNvPicPr preferRelativeResize="0">
            <a:picLocks/>
          </p:cNvPicPr>
          <p:nvPr/>
        </p:nvPicPr>
        <p:blipFill rotWithShape="1">
          <a:blip r:embed="rId3">
            <a:alphaModFix/>
          </a:blip>
          <a:srcRect l="16487" t="8800" r="16531" b="52399"/>
          <a:stretch>
            <a:fillRect/>
          </a:stretch>
        </p:blipFill>
        <p:spPr>
          <a:xfrm>
            <a:off x="1035361" y="596414"/>
            <a:ext cx="7073279" cy="4097293"/>
          </a:xfrm>
          <a:prstGeom prst="rect">
            <a:avLst/>
          </a:prstGeom>
          <a:noFill/>
          <a:ln>
            <a:noFill/>
          </a:ln>
        </p:spPr>
      </p:pic>
      <p:sp>
        <p:nvSpPr>
          <p:cNvPr id="1048649"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048651"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097169" name="Google Shape;1673;p311"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170" name="Google Shape;1674;p311" descr="Graphical user interface  Description automatically generated with low confidence"/>
          <p:cNvPicPr preferRelativeResize="0">
            <a:picLocks/>
          </p:cNvPicPr>
          <p:nvPr/>
        </p:nvPicPr>
        <p:blipFill rotWithShape="1">
          <a:blip r:embed="rId3">
            <a:alphaModFix/>
          </a:blip>
          <a:srcRect/>
          <a:stretch>
            <a:fillRect/>
          </a:stretch>
        </p:blipFill>
        <p:spPr>
          <a:xfrm>
            <a:off x="652061" y="192491"/>
            <a:ext cx="7839878" cy="4758519"/>
          </a:xfrm>
          <a:prstGeom prst="rect">
            <a:avLst/>
          </a:prstGeom>
          <a:noFill/>
          <a:ln>
            <a:noFill/>
          </a:ln>
        </p:spPr>
      </p:pic>
      <p:sp>
        <p:nvSpPr>
          <p:cNvPr id="1048652"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45733" name="Google Shape;1676;p311"/>
          <p:cNvCxnSpPr>
            <a:cxnSpLocks/>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145734" name="Google Shape;1677;p311"/>
          <p:cNvCxnSpPr>
            <a:cxnSpLocks/>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735" name="Google Shape;1678;p311"/>
          <p:cNvCxnSpPr>
            <a:cxnSpLocks/>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736" name="Google Shape;1679;p311"/>
          <p:cNvCxnSpPr>
            <a:cxnSpLocks/>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145737" name="Google Shape;1680;p311"/>
          <p:cNvCxnSpPr>
            <a:cxnSpLocks/>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048653"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049537"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94" name="Google Shape;1684;p312"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pic>
        <p:nvPicPr>
          <p:cNvPr id="2097295" name="Google Shape;1685;p312" descr="A picture containing text, vector graphics, toy, doll  Description automatically generated"/>
          <p:cNvPicPr preferRelativeResize="0">
            <a:picLocks/>
          </p:cNvPicPr>
          <p:nvPr/>
        </p:nvPicPr>
        <p:blipFill rotWithShape="1">
          <a:blip r:embed="rId3">
            <a:alphaModFix/>
          </a:blip>
          <a:srcRect/>
          <a:stretch>
            <a:fillRect/>
          </a:stretch>
        </p:blipFill>
        <p:spPr>
          <a:xfrm>
            <a:off x="1145672" y="987084"/>
            <a:ext cx="2215127" cy="3457594"/>
          </a:xfrm>
          <a:prstGeom prst="rect">
            <a:avLst/>
          </a:prstGeom>
          <a:noFill/>
          <a:ln>
            <a:noFill/>
          </a:ln>
        </p:spPr>
      </p:pic>
      <p:sp>
        <p:nvSpPr>
          <p:cNvPr id="1049538"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049230"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97248" name="Google Shape;1689;p313" descr="Shape  Description automatically generated with low confidence"/>
          <p:cNvPicPr preferRelativeResize="0">
            <a:picLocks/>
          </p:cNvPicPr>
          <p:nvPr/>
        </p:nvPicPr>
        <p:blipFill rotWithShape="1">
          <a:blip r:embed="rId2">
            <a:alphaModFix/>
          </a:blip>
          <a:srcRect/>
          <a:stretch>
            <a:fillRect/>
          </a:stretch>
        </p:blipFill>
        <p:spPr>
          <a:xfrm>
            <a:off x="0" y="0"/>
            <a:ext cx="9144000" cy="5143500"/>
          </a:xfrm>
          <a:prstGeom prst="rect">
            <a:avLst/>
          </a:prstGeom>
          <a:noFill/>
          <a:ln>
            <a:noFill/>
          </a:ln>
        </p:spPr>
      </p:pic>
      <p:grpSp>
        <p:nvGrpSpPr>
          <p:cNvPr id="357" name="Google Shape;1690;p313"/>
          <p:cNvGrpSpPr/>
          <p:nvPr/>
        </p:nvGrpSpPr>
        <p:grpSpPr>
          <a:xfrm>
            <a:off x="3907491" y="3547977"/>
            <a:ext cx="1329018" cy="71718"/>
            <a:chOff x="3907491" y="3547977"/>
            <a:chExt cx="1329018" cy="71718"/>
          </a:xfrm>
        </p:grpSpPr>
        <p:sp>
          <p:nvSpPr>
            <p:cNvPr id="104923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3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3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3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3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3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3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3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3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4924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04924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048577" name="Google Shape;1832;p209"/>
          <p:cNvSpPr txBox="1">
            <a:spLocks noGrp="1"/>
          </p:cNvSpPr>
          <p:nvPr>
            <p:ph type="body" idx="1"/>
          </p:nvPr>
        </p:nvSpPr>
        <p:spPr>
          <a:xfrm>
            <a:off x="261267" y="2396150"/>
            <a:ext cx="3689422" cy="78624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FOOD DELIVERY WEBSITE</a:t>
            </a:r>
            <a:endParaRPr dirty="0"/>
          </a:p>
        </p:txBody>
      </p:sp>
      <p:sp>
        <p:nvSpPr>
          <p:cNvPr id="1048578"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Task - 1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8" name="TextBox 2"/>
          <p:cNvSpPr txBox="1"/>
          <p:nvPr/>
        </p:nvSpPr>
        <p:spPr>
          <a:xfrm>
            <a:off x="475785" y="282498"/>
            <a:ext cx="8244469" cy="1918208"/>
          </a:xfrm>
          <a:prstGeom prst="rect">
            <a:avLst/>
          </a:prstGeom>
          <a:noFill/>
        </p:spPr>
        <p:txBody>
          <a:bodyPr wrap="square">
            <a:spAutoFit/>
          </a:bodyPr>
          <a:lstStyle/>
          <a:p>
            <a:pPr>
              <a:lnSpc>
                <a:spcPct val="107000"/>
              </a:lnSpc>
              <a:spcAft>
                <a:spcPts val="800"/>
              </a:spcAft>
            </a:pPr>
            <a:r>
              <a:rPr lang="en-IN"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Chef:</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chef shall be able to accept or reject a customer’s order item through a </a:t>
            </a:r>
            <a:r>
              <a:rPr lang="en-IN"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display.A</a:t>
            </a: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chef shall be able to indicate that a customer’s order item is ready to be served through a display</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Supervisor</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supervisor shall be able to abort/purge a table's account/meals from the active system with no expectation of payment. A supervisor shall be able to issue a refund for one or more items to a customer</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0" name="Text Placeholder 6"/>
          <p:cNvSpPr>
            <a:spLocks noGrp="1"/>
          </p:cNvSpPr>
          <p:nvPr>
            <p:ph type="body" idx="1"/>
          </p:nvPr>
        </p:nvSpPr>
        <p:spPr/>
        <p:txBody>
          <a:bodyPr/>
          <a:lstStyle/>
          <a:p>
            <a:pPr marL="139700" indent="0">
              <a:lnSpc>
                <a:spcPct val="107000"/>
              </a:lnSpc>
              <a:spcAft>
                <a:spcPts val="800"/>
              </a:spcAft>
              <a:buNone/>
            </a:pPr>
            <a:r>
              <a:rPr lang="en-IN" sz="1600" b="1" u="sng"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4 .Interface requirements:</a:t>
            </a:r>
            <a:endParaRPr lang="en-IN" sz="1200" b="1" u="sng" dirty="0">
              <a:solidFill>
                <a:schemeClr val="bg1"/>
              </a:solidFill>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User Interfaces</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100" dirty="0">
                <a:effectLst/>
                <a:latin typeface="EB Garamond" panose="00000500000000000000" pitchFamily="2" charset="0"/>
                <a:ea typeface="EB Garamond" panose="00000500000000000000" pitchFamily="2" charset="0"/>
                <a:cs typeface="Latha" panose="020B0604020202020204" pitchFamily="34" charset="0"/>
              </a:rPr>
              <a:t>This interface uses the surface computer paradigm - users interact with the system by dragging 'objects' around on the ﬂatscreen touch-sensitive display. For the RFOS, users can manipulate objects such as items of food, dietary requirements, tips and menus on the surface of their table. Such objects can be moved into static objects such as meals and payments to perform various functions. In addition to this object manipulation paradigm, a limited system menu is necessary. Users will summon their restaurant menu, which is combined with a system/command menu, using an easy touch gesture, a double-tap on the touch surface, and dismiss it with a similar  gesture or by tapping a close button GUI element</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Text Placeholder 2"/>
          <p:cNvSpPr>
            <a:spLocks noGrp="1"/>
          </p:cNvSpPr>
          <p:nvPr>
            <p:ph type="body" idx="1"/>
          </p:nvPr>
        </p:nvSpPr>
        <p:spPr/>
        <p:txBody>
          <a:bodyPr/>
          <a:lstStyle/>
          <a:p>
            <a:r>
              <a:rPr lang="en-IN" u="sng" dirty="0">
                <a:effectLst/>
                <a:latin typeface="EB Garamond" panose="00000500000000000000" pitchFamily="2" charset="0"/>
                <a:ea typeface="EB Garamond" panose="00000500000000000000" pitchFamily="2" charset="0"/>
                <a:cs typeface="Latha" panose="020B0604020202020204" pitchFamily="34" charset="0"/>
              </a:rPr>
              <a:t>4.2 Hardware Interfaces</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1048655" name="Text Placeholder 3"/>
          <p:cNvSpPr>
            <a:spLocks noGrp="1"/>
          </p:cNvSpPr>
          <p:nvPr>
            <p:ph type="body" idx="2"/>
          </p:nvPr>
        </p:nvSpPr>
        <p:spPr/>
        <p:txBody>
          <a:bodyPr>
            <a:normAutofit fontScale="92500" lnSpcReduction="10000"/>
          </a:bodyPr>
          <a:lstStyle/>
          <a:p>
            <a:pPr>
              <a:lnSpc>
                <a:spcPct val="107000"/>
              </a:lnSpc>
              <a:spcAft>
                <a:spcPts val="800"/>
              </a:spcAft>
            </a:pPr>
            <a:r>
              <a:rPr lang="en-IN" i="0" dirty="0">
                <a:effectLst/>
                <a:latin typeface="EB Garamond" panose="00000500000000000000" pitchFamily="2" charset="0"/>
                <a:ea typeface="EB Garamond" panose="00000500000000000000" pitchFamily="2" charset="0"/>
                <a:cs typeface="Latha" panose="020B0604020202020204" pitchFamily="34" charset="0"/>
              </a:rPr>
              <a:t>These devices are the surface computers, the wireless tablets and the touch displays. All three devices must be physically robust and immune to liquid damage and stains. The devices(with the possible exception of displays) must also have good industrial design aesthetics, as they are to be used in place of normal restaurant tables and notepads and will be in direct contact with customers.</a:t>
            </a: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9" name="Text Placeholder 5"/>
          <p:cNvSpPr>
            <a:spLocks noGrp="1"/>
          </p:cNvSpPr>
          <p:nvPr>
            <p:ph type="body" idx="1"/>
          </p:nvPr>
        </p:nvSpPr>
        <p:spPr/>
        <p:txBody>
          <a:bodyPr/>
          <a:lstStyle/>
          <a:p>
            <a:r>
              <a:rPr lang="en-IN" sz="1600" u="sng" dirty="0">
                <a:effectLst/>
                <a:latin typeface="EB Garamond" panose="00000500000000000000" pitchFamily="2" charset="0"/>
                <a:ea typeface="EB Garamond" panose="00000500000000000000" pitchFamily="2" charset="0"/>
                <a:cs typeface="Latha" panose="020B0604020202020204" pitchFamily="34" charset="0"/>
              </a:rPr>
              <a:t> Software Interfaces</a:t>
            </a:r>
            <a:endParaRPr lang="en-IN" sz="12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1048660" name="Text Placeholder 6"/>
          <p:cNvSpPr>
            <a:spLocks noGrp="1"/>
          </p:cNvSpPr>
          <p:nvPr>
            <p:ph type="body" idx="2"/>
          </p:nvPr>
        </p:nvSpPr>
        <p:spPr>
          <a:xfrm>
            <a:off x="0" y="2323627"/>
            <a:ext cx="4410221" cy="1179227"/>
          </a:xfrm>
        </p:spPr>
        <p:txBody>
          <a:bodyPr/>
          <a:lstStyle/>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The RFOS will interface with a Database Management System (DBMS) that stores the information necessary for the RMOS to operate. The DBMS must be able to provide, on request and with low latency, data concerning the restaurant's menu, employees (and their passwords) and available dietary requirements</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Text Placeholder 1"/>
          <p:cNvSpPr>
            <a:spLocks noGrp="1"/>
          </p:cNvSpPr>
          <p:nvPr>
            <p:ph type="body" idx="1"/>
          </p:nvPr>
        </p:nvSpPr>
        <p:spPr>
          <a:xfrm>
            <a:off x="3502855" y="1026942"/>
            <a:ext cx="5641145" cy="1814732"/>
          </a:xfrm>
        </p:spPr>
        <p:txBody>
          <a:bodyPr/>
          <a:lstStyle/>
          <a:p>
            <a:pPr>
              <a:lnSpc>
                <a:spcPct val="107000"/>
              </a:lnSpc>
              <a:spcAft>
                <a:spcPts val="800"/>
              </a:spcAft>
            </a:pPr>
            <a:r>
              <a:rPr lang="en-IN" sz="2000" i="0" dirty="0">
                <a:effectLst/>
                <a:latin typeface="EB Garamond" panose="00000500000000000000" pitchFamily="2" charset="0"/>
                <a:ea typeface="EB Garamond" panose="00000500000000000000" pitchFamily="2" charset="0"/>
                <a:cs typeface="Latha" panose="020B0604020202020204" pitchFamily="34" charset="0"/>
              </a:rPr>
              <a:t>Communications Interfaces</a:t>
            </a:r>
            <a:endParaRPr lang="en-IN" sz="1600" i="0" dirty="0">
              <a:latin typeface="EB Garamond" panose="00000500000000000000" pitchFamily="2" charset="0"/>
              <a:ea typeface="EB Garamond" panose="00000500000000000000" pitchFamily="2" charset="0"/>
              <a:cs typeface="Latha" panose="020B0604020202020204" pitchFamily="34" charset="0"/>
            </a:endParaRPr>
          </a:p>
          <a:p>
            <a:pPr algn="just">
              <a:lnSpc>
                <a:spcPct val="107000"/>
              </a:lnSpc>
              <a:spcAft>
                <a:spcPts val="800"/>
              </a:spcAft>
            </a:pPr>
            <a:r>
              <a:rPr lang="en-IN" sz="1100" dirty="0">
                <a:effectLst/>
                <a:latin typeface="EB Garamond" panose="00000500000000000000" pitchFamily="2" charset="0"/>
                <a:ea typeface="EB Garamond" panose="00000500000000000000" pitchFamily="2" charset="0"/>
                <a:cs typeface="Latha" panose="020B0604020202020204" pitchFamily="34" charset="0"/>
              </a:rPr>
              <a:t>      </a:t>
            </a:r>
            <a:r>
              <a:rPr lang="en-IN" sz="1200" dirty="0">
                <a:effectLst/>
                <a:latin typeface="EB Garamond" panose="00000500000000000000" pitchFamily="2" charset="0"/>
                <a:ea typeface="EB Garamond" panose="00000500000000000000" pitchFamily="2" charset="0"/>
                <a:cs typeface="Latha" panose="020B0604020202020204" pitchFamily="34" charset="0"/>
              </a:rPr>
              <a:t>The RFOS will interface with a Local Area Network (LAN) to maintain communication with all its devices. It should use a reliable-type IP protocol such as TCP/IP or reliable-UDP/IP for maximum compatibility and stability. All devices it will interface with should contain standard Ethernet compatible, software accessible LAN cards to maintain communication between the server and the surface computers, tablets, displays and the external payment system.</a:t>
            </a:r>
          </a:p>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8" name="Title 5"/>
          <p:cNvSpPr>
            <a:spLocks noGrp="1"/>
          </p:cNvSpPr>
          <p:nvPr>
            <p:ph type="title"/>
          </p:nvPr>
        </p:nvSpPr>
        <p:spPr/>
        <p:txBody>
          <a:bodyPr>
            <a:normAutofit fontScale="90000"/>
          </a:bodyPr>
          <a:lstStyle/>
          <a:p>
            <a:r>
              <a:rPr lang="en-IN"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5.Non functional requirements</a:t>
            </a:r>
            <a:r>
              <a:rPr lang="en-IN" sz="1800"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
            </a:r>
            <a:br>
              <a:rPr lang="en-IN" sz="1800"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br>
            <a:endParaRPr lang="en-IN" dirty="0">
              <a:solidFill>
                <a:schemeClr val="bg1"/>
              </a:solidFill>
              <a:latin typeface="EB Garamond" panose="00000500000000000000" pitchFamily="2" charset="0"/>
              <a:ea typeface="EB Garamond" panose="00000500000000000000" pitchFamily="2" charset="0"/>
            </a:endParaRPr>
          </a:p>
        </p:txBody>
      </p:sp>
      <p:sp>
        <p:nvSpPr>
          <p:cNvPr id="1048669" name="Text Placeholder 6"/>
          <p:cNvSpPr>
            <a:spLocks noGrp="1"/>
          </p:cNvSpPr>
          <p:nvPr>
            <p:ph type="body" idx="1"/>
          </p:nvPr>
        </p:nvSpPr>
        <p:spPr/>
        <p:txBody>
          <a:bodyPr/>
          <a:lstStyle/>
          <a:p>
            <a:pPr marL="139700" indent="0">
              <a:lnSpc>
                <a:spcPct val="107000"/>
              </a:lnSpc>
              <a:spcAft>
                <a:spcPts val="800"/>
              </a:spcAft>
              <a:buNone/>
            </a:pPr>
            <a:r>
              <a:rPr lang="en-IN" sz="1000" b="1" dirty="0">
                <a:effectLst/>
                <a:latin typeface="EB Garamond" panose="00000500000000000000" pitchFamily="2" charset="0"/>
                <a:ea typeface="EB Garamond" panose="00000500000000000000" pitchFamily="2" charset="0"/>
                <a:cs typeface="Latha" panose="020B0604020202020204" pitchFamily="34" charset="0"/>
              </a:rPr>
              <a:t> </a:t>
            </a:r>
            <a:r>
              <a:rPr lang="en-IN" b="1" dirty="0">
                <a:effectLst/>
                <a:latin typeface="EB Garamond" panose="00000500000000000000" pitchFamily="2" charset="0"/>
                <a:ea typeface="EB Garamond" panose="00000500000000000000" pitchFamily="2" charset="0"/>
                <a:cs typeface="Latha" panose="020B0604020202020204" pitchFamily="34" charset="0"/>
              </a:rPr>
              <a:t>Performance Requirements</a:t>
            </a:r>
            <a:endParaRPr lang="en-IN" sz="1100" b="1"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200" dirty="0">
                <a:effectLst/>
                <a:latin typeface="EB Garamond" panose="00000500000000000000" pitchFamily="2" charset="0"/>
                <a:ea typeface="EB Garamond" panose="00000500000000000000" pitchFamily="2" charset="0"/>
                <a:cs typeface="Latha" panose="020B0604020202020204" pitchFamily="34" charset="0"/>
              </a:rPr>
              <a:t>The server shall be capable of supporting an arbitrary number of surface computers, </a:t>
            </a:r>
            <a:r>
              <a:rPr lang="en-IN" sz="1200" dirty="0" err="1">
                <a:effectLst/>
                <a:latin typeface="EB Garamond" panose="00000500000000000000" pitchFamily="2" charset="0"/>
                <a:ea typeface="EB Garamond" panose="00000500000000000000" pitchFamily="2" charset="0"/>
                <a:cs typeface="Latha" panose="020B0604020202020204" pitchFamily="34" charset="0"/>
              </a:rPr>
              <a:t>tabletsand</a:t>
            </a:r>
            <a:r>
              <a:rPr lang="en-IN" sz="1200" dirty="0">
                <a:effectLst/>
                <a:latin typeface="EB Garamond" panose="00000500000000000000" pitchFamily="2" charset="0"/>
                <a:ea typeface="EB Garamond" panose="00000500000000000000" pitchFamily="2" charset="0"/>
                <a:cs typeface="Latha" panose="020B0604020202020204" pitchFamily="34" charset="0"/>
              </a:rPr>
              <a:t> displays, that is, it shall provide no limit on how many devices are in the </a:t>
            </a:r>
            <a:r>
              <a:rPr lang="en-IN" sz="1200" dirty="0" err="1">
                <a:effectLst/>
                <a:latin typeface="EB Garamond" panose="00000500000000000000" pitchFamily="2" charset="0"/>
                <a:ea typeface="EB Garamond" panose="00000500000000000000" pitchFamily="2" charset="0"/>
                <a:cs typeface="Latha" panose="020B0604020202020204" pitchFamily="34" charset="0"/>
              </a:rPr>
              <a:t>system.The</a:t>
            </a:r>
            <a:r>
              <a:rPr lang="en-IN" sz="1200" dirty="0">
                <a:effectLst/>
                <a:latin typeface="EB Garamond" panose="00000500000000000000" pitchFamily="2" charset="0"/>
                <a:ea typeface="EB Garamond" panose="00000500000000000000" pitchFamily="2" charset="0"/>
                <a:cs typeface="Latha" panose="020B0604020202020204" pitchFamily="34" charset="0"/>
              </a:rPr>
              <a:t> server shall be capable of supporting an arbitrary number of active </a:t>
            </a:r>
            <a:r>
              <a:rPr lang="en-IN" dirty="0">
                <a:effectLst/>
                <a:latin typeface="EB Garamond" panose="00000500000000000000" pitchFamily="2" charset="0"/>
                <a:ea typeface="EB Garamond" panose="00000500000000000000" pitchFamily="2" charset="0"/>
                <a:cs typeface="Latha" panose="020B0604020202020204" pitchFamily="34" charset="0"/>
              </a:rPr>
              <a:t>customer payments, that </a:t>
            </a:r>
            <a:r>
              <a:rPr lang="en-IN" dirty="0" err="1">
                <a:effectLst/>
                <a:latin typeface="EB Garamond" panose="00000500000000000000" pitchFamily="2" charset="0"/>
                <a:ea typeface="EB Garamond" panose="00000500000000000000" pitchFamily="2" charset="0"/>
                <a:cs typeface="Latha" panose="020B0604020202020204" pitchFamily="34" charset="0"/>
              </a:rPr>
              <a:t>is,no</a:t>
            </a:r>
            <a:r>
              <a:rPr lang="en-IN" dirty="0">
                <a:effectLst/>
                <a:latin typeface="EB Garamond" panose="00000500000000000000" pitchFamily="2" charset="0"/>
                <a:ea typeface="EB Garamond" panose="00000500000000000000" pitchFamily="2" charset="0"/>
                <a:cs typeface="Latha" panose="020B0604020202020204" pitchFamily="34" charset="0"/>
              </a:rPr>
              <a:t> payments shall be lost under any circumstances</a:t>
            </a:r>
            <a:endParaRPr lang="en-IN" sz="32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buNone/>
            </a:pP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5"/>
          <p:cNvSpPr>
            <a:spLocks noGrp="1"/>
          </p:cNvSpPr>
          <p:nvPr>
            <p:ph type="title"/>
          </p:nvPr>
        </p:nvSpPr>
        <p:spPr/>
        <p:txBody>
          <a:bodyPr>
            <a:normAutofit fontScale="90000"/>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Security Requirements</a:t>
            </a:r>
            <a:r>
              <a:rPr lang="en-IN" sz="1400" dirty="0">
                <a:effectLst/>
                <a:latin typeface="EB Garamond" panose="00000500000000000000" pitchFamily="2" charset="0"/>
                <a:ea typeface="EB Garamond" panose="00000500000000000000" pitchFamily="2" charset="0"/>
                <a:cs typeface="Latha" panose="020B0604020202020204" pitchFamily="34" charset="0"/>
              </a:rPr>
              <a:t/>
            </a:r>
            <a:br>
              <a:rPr lang="en-IN" sz="14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1048675" name="Text Placeholder 6"/>
          <p:cNvSpPr>
            <a:spLocks noGrp="1"/>
          </p:cNvSpPr>
          <p:nvPr>
            <p:ph type="body" idx="1"/>
          </p:nvPr>
        </p:nvSpPr>
        <p:spPr/>
        <p:txBody>
          <a:bodyPr/>
          <a:lstStyle/>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A waiter password used for tablet login must have a bit-strength of at least 64 bits. A waiter password used for tablet login must be changed every three months. A waiter shall only be able to log into one tablet at any given instance of time. A waiter that attempts to log into a second tablet while already logged into</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Title 7"/>
          <p:cNvSpPr>
            <a:spLocks noGrp="1"/>
          </p:cNvSpPr>
          <p:nvPr>
            <p:ph type="title"/>
          </p:nvPr>
        </p:nvSpPr>
        <p:spPr/>
        <p:txBody>
          <a:bodyPr>
            <a:normAutofit fontScale="90000"/>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Safety Requirements</a:t>
            </a:r>
            <a:br>
              <a:rPr lang="en-IN" sz="18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1048683" name="Text Placeholder 2"/>
          <p:cNvSpPr>
            <a:spLocks noGrp="1"/>
          </p:cNvSpPr>
          <p:nvPr>
            <p:ph type="body" idx="1"/>
          </p:nvPr>
        </p:nvSpPr>
        <p:spPr>
          <a:prstGeom prst="rect">
            <a:avLst/>
          </a:prstGeom>
        </p:spPr>
        <p:txBody>
          <a:bodyPr>
            <a:normAutofit/>
          </a:bodyPr>
          <a:lstStyle/>
          <a:p>
            <a:pPr marL="139700" indent="0" algn="just">
              <a:buNone/>
            </a:pPr>
            <a:r>
              <a:rPr lang="en-IN" sz="1100" dirty="0">
                <a:effectLst/>
                <a:latin typeface="EB Garamond" panose="00000500000000000000" pitchFamily="2" charset="0"/>
                <a:ea typeface="EB Garamond" panose="00000500000000000000" pitchFamily="2" charset="0"/>
                <a:cs typeface="Latha" panose="020B0604020202020204" pitchFamily="34" charset="0"/>
              </a:rPr>
              <a:t>The system shall log every state and state change of every surface computer, tablet and display to provision recovery from system failure. The system shall be capable of restoring itself to its previous state in the event of failure(e.g. a system crash or power loss).The system shall be able to display a menu at all times to facilitate manual order taking should the need arise. The system shall utilise periodic 30-second keep-alive messages between tablets and the server to monitor tablet operational status</a:t>
            </a:r>
          </a:p>
          <a:p>
            <a:endParaRPr lang="en-IN" sz="500" dirty="0"/>
          </a:p>
        </p:txBody>
      </p:sp>
      <p:sp>
        <p:nvSpPr>
          <p:cNvPr id="1048684" name="Picture Placeholder 13"/>
          <p:cNvSpPr>
            <a:spLocks noGrp="1"/>
          </p:cNvSpPr>
          <p:nvPr>
            <p:ph type="pic" idx="2"/>
          </p:nvPr>
        </p:nvSpPr>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2097184" name="Google Shape;1885;p213"/>
          <p:cNvPicPr preferRelativeResize="0">
            <a:picLocks/>
          </p:cNvPicPr>
          <p:nvPr/>
        </p:nvPicPr>
        <p:blipFill rotWithShape="1">
          <a:blip r:embed="rId3">
            <a:alphaModFix/>
          </a:blip>
          <a:srcRect/>
          <a:stretch>
            <a:fillRect/>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048691"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1048692" name="Google Shape;1880;p212"/>
          <p:cNvSpPr txBox="1">
            <a:spLocks noGrp="1"/>
          </p:cNvSpPr>
          <p:nvPr>
            <p:ph type="body" idx="2"/>
          </p:nvPr>
        </p:nvSpPr>
        <p:spPr>
          <a:xfrm>
            <a:off x="4089330" y="2023509"/>
            <a:ext cx="2722200" cy="738623"/>
          </a:xfrm>
          <a:prstGeom prst="rect">
            <a:avLst/>
          </a:prstGeom>
          <a:noFill/>
          <a:ln>
            <a:noFill/>
          </a:ln>
        </p:spPr>
        <p:txBody>
          <a:bodyPr spcFirstLastPara="1" wrap="square" lIns="91425" tIns="45700" rIns="91425" bIns="45700" anchor="ctr" anchorCtr="0">
            <a:spAutoFit/>
          </a:bodyPr>
          <a:lstStyle/>
          <a:p>
            <a:pPr marL="0" lvl="0" indent="0"/>
            <a:r>
              <a:rPr lang="en-US" b="0" i="0" smtClean="0">
                <a:solidFill>
                  <a:srgbClr val="BD8738"/>
                </a:solidFill>
                <a:latin typeface="EB Garamond SemiBold"/>
                <a:ea typeface="EB Garamond SemiBold"/>
                <a:cs typeface="EB Garamond SemiBold"/>
                <a:sym typeface="EB Garamond SemiBold"/>
              </a:rPr>
              <a:t>https://github.com/KaviyaL1111/KaviyaL1111-srs-food-delivery-website.git</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048585"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r>
              <a:rPr lang="en-US" sz="1600" dirty="0"/>
              <a:t>FOOD DELIVERY WEBSITE</a:t>
            </a:r>
            <a:br>
              <a:rPr lang="en-US" sz="1600" dirty="0"/>
            </a:br>
            <a:endParaRPr sz="1200" dirty="0">
              <a:solidFill>
                <a:schemeClr val="lt2"/>
              </a:solidFill>
              <a:latin typeface="EB Garamond"/>
              <a:ea typeface="EB Garamond"/>
              <a:cs typeface="EB Garamond"/>
              <a:sym typeface="EB Garamond"/>
            </a:endParaRPr>
          </a:p>
        </p:txBody>
      </p:sp>
      <p:sp>
        <p:nvSpPr>
          <p:cNvPr id="1048586" name="Google Shape;1840;p210"/>
          <p:cNvSpPr txBox="1">
            <a:spLocks noGrp="1"/>
          </p:cNvSpPr>
          <p:nvPr>
            <p:ph type="body" idx="1"/>
          </p:nvPr>
        </p:nvSpPr>
        <p:spPr>
          <a:xfrm>
            <a:off x="23413" y="163603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endParaRPr dirty="0">
              <a:latin typeface="EB Garamond Medium"/>
              <a:ea typeface="EB Garamond Medium"/>
              <a:cs typeface="EB Garamond Medium"/>
              <a:sym typeface="EB Garamond Medium"/>
            </a:endParaRPr>
          </a:p>
        </p:txBody>
      </p:sp>
      <p:pic>
        <p:nvPicPr>
          <p:cNvPr id="2097155" name="Google Shape;1841;p210"/>
          <p:cNvPicPr preferRelativeResize="0">
            <a:picLocks/>
          </p:cNvPicPr>
          <p:nvPr/>
        </p:nvPicPr>
        <p:blipFill rotWithShape="1">
          <a:blip r:embed="rId3">
            <a:alphaModFix/>
          </a:blip>
          <a:srcRect/>
          <a:stretch>
            <a:fillRect/>
          </a:stretch>
        </p:blipFill>
        <p:spPr>
          <a:xfrm>
            <a:off x="4267275" y="242113"/>
            <a:ext cx="9144000" cy="5143500"/>
          </a:xfrm>
          <a:prstGeom prst="rect">
            <a:avLst/>
          </a:prstGeom>
          <a:noFill/>
          <a:ln>
            <a:noFill/>
          </a:ln>
        </p:spPr>
      </p:pic>
      <p:graphicFrame>
        <p:nvGraphicFramePr>
          <p:cNvPr id="4194304" name="Google Shape;1842;p210"/>
          <p:cNvGraphicFramePr>
            <a:graphicFrameLocks/>
          </p:cNvGraphicFramePr>
          <p:nvPr/>
        </p:nvGraphicFramePr>
        <p:xfrm>
          <a:off x="144700" y="2131211"/>
          <a:ext cx="4279525" cy="2194410"/>
        </p:xfrm>
        <a:graphic>
          <a:graphicData uri="http://schemas.openxmlformats.org/drawingml/2006/table">
            <a:tbl>
              <a:tblPr>
                <a:noFill/>
                <a:tableStyleId>{11988E83-D4C4-4DDE-B1E8-2A12097C507F}</a:tableStyleId>
              </a:tblPr>
              <a:tblGrid>
                <a:gridCol w="1739400"/>
                <a:gridCol w="1725800"/>
                <a:gridCol w="814325"/>
              </a:tblGrid>
              <a:tr h="384758">
                <a:tc>
                  <a:txBody>
                    <a:bodyPr/>
                    <a:lstStyle/>
                    <a:p>
                      <a:pPr marL="0" lvl="0" indent="0" algn="ctr" rtl="0">
                        <a:spcBef>
                          <a:spcPts val="0"/>
                        </a:spcBef>
                        <a:spcAft>
                          <a:spcPts val="0"/>
                        </a:spcAft>
                        <a:buNone/>
                      </a:pPr>
                      <a:r>
                        <a:rPr lang="en-US" b="1" dirty="0">
                          <a:solidFill>
                            <a:schemeClr val="lt2"/>
                          </a:solidFill>
                        </a:rPr>
                        <a:t>LMS Username</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tr>
              <a:tr h="384758">
                <a:tc>
                  <a:txBody>
                    <a:bodyPr/>
                    <a:lstStyle/>
                    <a:p>
                      <a:pPr marL="0" lvl="0" indent="0" algn="l" rtl="0">
                        <a:spcBef>
                          <a:spcPts val="0"/>
                        </a:spcBef>
                        <a:spcAft>
                          <a:spcPts val="0"/>
                        </a:spcAft>
                        <a:buNone/>
                      </a:pPr>
                      <a:r>
                        <a:rPr lang="en-IN" dirty="0" smtClean="0"/>
                        <a:t>2115a723</a:t>
                      </a:r>
                      <a:endParaRPr dirty="0"/>
                    </a:p>
                  </a:txBody>
                  <a:tcPr marL="91425" marR="91425" marT="91425" marB="91425"/>
                </a:tc>
                <a:tc>
                  <a:txBody>
                    <a:bodyPr/>
                    <a:lstStyle/>
                    <a:p>
                      <a:pPr marL="0" lvl="0" indent="0" algn="l" rtl="0">
                        <a:spcBef>
                          <a:spcPts val="0"/>
                        </a:spcBef>
                        <a:spcAft>
                          <a:spcPts val="0"/>
                        </a:spcAft>
                        <a:buNone/>
                      </a:pPr>
                      <a:r>
                        <a:rPr lang="en-US" dirty="0" smtClean="0"/>
                        <a:t>KAVIYA</a:t>
                      </a:r>
                      <a:r>
                        <a:rPr lang="en-US" baseline="0" dirty="0" smtClean="0"/>
                        <a:t> L</a:t>
                      </a:r>
                      <a:endParaRPr dirty="0"/>
                    </a:p>
                  </a:txBody>
                  <a:tcPr marL="91425" marR="91425" marT="91425" marB="91425"/>
                </a:tc>
                <a:tc>
                  <a:txBody>
                    <a:bodyPr/>
                    <a:lstStyle/>
                    <a:p>
                      <a:pPr marL="0" lvl="0" indent="0" algn="l" rtl="0">
                        <a:spcBef>
                          <a:spcPts val="0"/>
                        </a:spcBef>
                        <a:spcAft>
                          <a:spcPts val="0"/>
                        </a:spcAft>
                        <a:buNone/>
                      </a:pPr>
                      <a:r>
                        <a:rPr lang="en-IN" dirty="0" smtClean="0"/>
                        <a:t>A7</a:t>
                      </a:r>
                      <a:endParaRPr dirty="0"/>
                    </a:p>
                  </a:txBody>
                  <a:tcPr marL="91425" marR="91425" marT="91425" marB="91425"/>
                </a:tc>
              </a:tr>
              <a:tr h="384758">
                <a:tc>
                  <a:txBody>
                    <a:bodyPr/>
                    <a:lstStyle/>
                    <a:p>
                      <a:pPr marL="0" lvl="0" indent="0" algn="l" rtl="0">
                        <a:spcBef>
                          <a:spcPts val="0"/>
                        </a:spcBef>
                        <a:spcAft>
                          <a:spcPts val="0"/>
                        </a:spcAft>
                        <a:buNone/>
                      </a:pPr>
                      <a:r>
                        <a:rPr lang="en-IN" dirty="0" smtClean="0"/>
                        <a:t>2115a744</a:t>
                      </a:r>
                      <a:endParaRPr dirty="0"/>
                    </a:p>
                  </a:txBody>
                  <a:tcPr marL="91425" marR="91425" marT="91425" marB="91425"/>
                </a:tc>
                <a:tc>
                  <a:txBody>
                    <a:bodyPr/>
                    <a:lstStyle/>
                    <a:p>
                      <a:pPr marL="0" lvl="0" indent="0" algn="l" rtl="0">
                        <a:spcBef>
                          <a:spcPts val="0"/>
                        </a:spcBef>
                        <a:spcAft>
                          <a:spcPts val="0"/>
                        </a:spcAft>
                        <a:buNone/>
                      </a:pPr>
                      <a:r>
                        <a:rPr lang="en-US" dirty="0" smtClean="0"/>
                        <a:t>SHIRLEY</a:t>
                      </a:r>
                      <a:r>
                        <a:rPr lang="en-US" baseline="0" dirty="0" smtClean="0"/>
                        <a:t> LOYAL CJ</a:t>
                      </a:r>
                      <a:endParaRPr dirty="0"/>
                    </a:p>
                  </a:txBody>
                  <a:tcPr marL="91425" marR="91425" marT="91425" marB="91425"/>
                </a:tc>
                <a:tc>
                  <a:txBody>
                    <a:bodyPr/>
                    <a:lstStyle/>
                    <a:p>
                      <a:pPr marL="0" lvl="0" indent="0" algn="l" rtl="0">
                        <a:spcBef>
                          <a:spcPts val="0"/>
                        </a:spcBef>
                        <a:spcAft>
                          <a:spcPts val="0"/>
                        </a:spcAft>
                        <a:buNone/>
                      </a:pPr>
                      <a:r>
                        <a:rPr lang="en-IN" dirty="0" smtClean="0"/>
                        <a:t>A7</a:t>
                      </a:r>
                      <a:endParaRPr dirty="0"/>
                    </a:p>
                  </a:txBody>
                  <a:tcPr marL="91425" marR="91425" marT="91425" marB="91425"/>
                </a:tc>
              </a:tr>
              <a:tr h="384758">
                <a:tc>
                  <a:txBody>
                    <a:bodyPr/>
                    <a:lstStyle/>
                    <a:p>
                      <a:pPr marL="0" lvl="0" indent="0" algn="l" rtl="0">
                        <a:spcBef>
                          <a:spcPts val="0"/>
                        </a:spcBef>
                        <a:spcAft>
                          <a:spcPts val="0"/>
                        </a:spcAft>
                        <a:buNone/>
                      </a:pPr>
                      <a:r>
                        <a:rPr lang="en-IN" dirty="0" smtClean="0"/>
                        <a:t>2115a</a:t>
                      </a:r>
                      <a:r>
                        <a:rPr lang="en-US" dirty="0" smtClean="0"/>
                        <a:t>745</a:t>
                      </a:r>
                      <a:endParaRPr dirty="0"/>
                    </a:p>
                  </a:txBody>
                  <a:tcPr marL="91425" marR="91425" marT="91425" marB="91425"/>
                </a:tc>
                <a:tc>
                  <a:txBody>
                    <a:bodyPr/>
                    <a:lstStyle/>
                    <a:p>
                      <a:pPr marL="0" lvl="0" indent="0" algn="l" rtl="0">
                        <a:spcBef>
                          <a:spcPts val="0"/>
                        </a:spcBef>
                        <a:spcAft>
                          <a:spcPts val="0"/>
                        </a:spcAft>
                        <a:buNone/>
                      </a:pPr>
                      <a:r>
                        <a:rPr lang="en-US" dirty="0" smtClean="0"/>
                        <a:t>SIVAPRIYA</a:t>
                      </a:r>
                      <a:r>
                        <a:rPr lang="en-US" baseline="0" dirty="0" smtClean="0"/>
                        <a:t> R</a:t>
                      </a:r>
                      <a:endParaRPr dirty="0"/>
                    </a:p>
                  </a:txBody>
                  <a:tcPr marL="91425" marR="91425" marT="91425" marB="91425"/>
                </a:tc>
                <a:tc>
                  <a:txBody>
                    <a:bodyPr/>
                    <a:lstStyle/>
                    <a:p>
                      <a:pPr marL="0" lvl="0" indent="0" algn="l" rtl="0">
                        <a:spcBef>
                          <a:spcPts val="0"/>
                        </a:spcBef>
                        <a:spcAft>
                          <a:spcPts val="0"/>
                        </a:spcAft>
                        <a:buNone/>
                      </a:pPr>
                      <a:r>
                        <a:rPr lang="en-IN" dirty="0" smtClean="0"/>
                        <a:t>A7</a:t>
                      </a:r>
                      <a:endParaRPr dirty="0"/>
                    </a:p>
                  </a:txBody>
                  <a:tcPr marL="91425" marR="91425" marT="91425" marB="91425"/>
                </a:tc>
              </a:tr>
              <a:tr h="384758">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lang="zh-CN" altLang="en-US"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048591"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1" dirty="0">
              <a:solidFill>
                <a:schemeClr val="lt2"/>
              </a:solidFill>
              <a:latin typeface="EB Garamond"/>
              <a:ea typeface="EB Garamond"/>
              <a:cs typeface="EB Garamond"/>
              <a:sym typeface="EB Garamond"/>
            </a:endParaRPr>
          </a:p>
        </p:txBody>
      </p:sp>
      <p:sp>
        <p:nvSpPr>
          <p:cNvPr id="1048592" name="Google Shape;1858;g2139e008f02_0_0"/>
          <p:cNvSpPr txBox="1"/>
          <p:nvPr/>
        </p:nvSpPr>
        <p:spPr>
          <a:xfrm>
            <a:off x="546804" y="126960"/>
            <a:ext cx="4696248"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1.Introduction</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1.1 Purpose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1.2 Scope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1.3 Overview</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2.Overall Description</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2.1 Product </a:t>
            </a:r>
            <a:r>
              <a:rPr lang="en-IN" sz="1800" dirty="0" err="1">
                <a:latin typeface="EB Garamond"/>
                <a:ea typeface="EB Garamond"/>
                <a:cs typeface="EB Garamond"/>
                <a:sym typeface="EB Garamond"/>
              </a:rPr>
              <a:t>prespective</a:t>
            </a:r>
            <a:endParaRPr lang="en-IN" sz="1800" dirty="0">
              <a:latin typeface="EB Garamond"/>
              <a:ea typeface="EB Garamond"/>
              <a:cs typeface="EB Garamond"/>
              <a:sym typeface="EB Garamond"/>
            </a:endParaRP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2.2 Product Features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2.3 Product Function</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3.Functional Requirements</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4.Interface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4.1 User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4.2 Hardware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4.3 Software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4.4 Communication Interface</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5.Other non-functional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5.1 Performance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5.2 Safety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5.3 Security Requirements</a:t>
            </a:r>
          </a:p>
          <a:p>
            <a:pPr marL="0" marR="0" lvl="0" indent="0" algn="l" rtl="0">
              <a:lnSpc>
                <a:spcPct val="100000"/>
              </a:lnSpc>
              <a:spcBef>
                <a:spcPts val="0"/>
              </a:spcBef>
              <a:spcAft>
                <a:spcPts val="0"/>
              </a:spcAft>
              <a:buNone/>
            </a:pPr>
            <a:endParaRPr sz="1800" b="1" dirty="0">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Title 8"/>
          <p:cNvSpPr>
            <a:spLocks noGrp="1"/>
          </p:cNvSpPr>
          <p:nvPr>
            <p:ph type="title"/>
          </p:nvPr>
        </p:nvSpPr>
        <p:spPr/>
        <p:txBody>
          <a:bodyPr>
            <a:normAutofit fontScale="90000"/>
          </a:bodyPr>
          <a:lstStyle/>
          <a:p>
            <a:r>
              <a:rPr lang="en-IN" sz="22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1.Introduction</a:t>
            </a:r>
            <a:r>
              <a:rPr lang="en-IN" sz="1800" b="1"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
            </a:r>
            <a:br>
              <a:rPr lang="en-IN" sz="1800" b="1"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1048601" name="Text Placeholder 9"/>
          <p:cNvSpPr>
            <a:spLocks noGrp="1"/>
          </p:cNvSpPr>
          <p:nvPr>
            <p:ph type="body" idx="1"/>
          </p:nvPr>
        </p:nvSpPr>
        <p:spPr/>
        <p:txBody>
          <a:bodyPr/>
          <a:lstStyle/>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purpose of this SRS is to outline both the functional and non-functional requirements of the subject restaurant food ordering system. In addition to said requirements, the document also provides the detailed profile of the external interfaces, performance consideration and design constraints imposed on the subsequent implementation. The documents should act as a foundation for efficient and well managed project completion and further serve as an accurate reference in the future.</a:t>
            </a:r>
          </a:p>
          <a:p>
            <a:endParaRPr lang="en-IN" dirty="0"/>
          </a:p>
        </p:txBody>
      </p:sp>
      <p:sp>
        <p:nvSpPr>
          <p:cNvPr id="1048602" name="Text Placeholder 10"/>
          <p:cNvSpPr>
            <a:spLocks noGrp="1"/>
          </p:cNvSpPr>
          <p:nvPr>
            <p:ph type="body" idx="2"/>
          </p:nvPr>
        </p:nvSpPr>
        <p:spPr/>
        <p:txBody>
          <a:bodyPr/>
          <a:lstStyle/>
          <a:p>
            <a:pPr marL="133350" indent="0">
              <a:lnSpc>
                <a:spcPct val="107000"/>
              </a:lnSpc>
              <a:spcAft>
                <a:spcPts val="800"/>
              </a:spcAft>
              <a:buNone/>
            </a:pPr>
            <a:r>
              <a:rPr lang="en-IN" sz="1600" u="sng" dirty="0">
                <a:effectLst/>
                <a:latin typeface="EB Garamond" panose="00000500000000000000" pitchFamily="2" charset="0"/>
                <a:ea typeface="EB Garamond" panose="00000500000000000000" pitchFamily="2" charset="0"/>
                <a:cs typeface="Latha" panose="020B0604020202020204" pitchFamily="34" charset="0"/>
              </a:rPr>
              <a:t>Purpose</a:t>
            </a:r>
            <a:endParaRPr lang="en-IN" sz="1600" dirty="0">
              <a:effectLst/>
              <a:latin typeface="EB Garamond" panose="00000500000000000000" pitchFamily="2" charset="0"/>
              <a:ea typeface="EB Garamond" panose="00000500000000000000" pitchFamily="2" charset="0"/>
              <a:cs typeface="Latha"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ext Placeholder 13"/>
          <p:cNvSpPr>
            <a:spLocks noGrp="1"/>
          </p:cNvSpPr>
          <p:nvPr>
            <p:ph type="body" idx="1"/>
          </p:nvPr>
        </p:nvSpPr>
        <p:spPr/>
        <p:txBody>
          <a:bodyPr/>
          <a:lstStyle/>
          <a:p>
            <a:pPr marL="13335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main objective of the project on food delivery website is to manage the details of food item, category, customer ,order, confirm order. It will track all the details about the customer order confirm order</a:t>
            </a:r>
          </a:p>
          <a:p>
            <a:endParaRPr lang="en-IN" dirty="0"/>
          </a:p>
        </p:txBody>
      </p:sp>
      <p:sp>
        <p:nvSpPr>
          <p:cNvPr id="1048608" name="Title 12"/>
          <p:cNvSpPr>
            <a:spLocks noGrp="1"/>
          </p:cNvSpPr>
          <p:nvPr>
            <p:ph type="title"/>
          </p:nvPr>
        </p:nvSpPr>
        <p:spPr/>
        <p:txBody>
          <a:bodyPr>
            <a:normAutofit fontScale="90000"/>
          </a:bodyPr>
          <a:lstStyle/>
          <a:p>
            <a:r>
              <a:rPr lang="en-IN" sz="2700" u="sng" dirty="0">
                <a:effectLst/>
                <a:latin typeface="EB Garamond" panose="00000500000000000000" pitchFamily="2" charset="0"/>
                <a:ea typeface="EB Garamond" panose="00000500000000000000" pitchFamily="2" charset="0"/>
                <a:cs typeface="Latha" panose="020B0604020202020204" pitchFamily="34" charset="0"/>
              </a:rPr>
              <a:t>Overview</a:t>
            </a:r>
            <a:r>
              <a:rPr lang="en-IN" sz="2800" dirty="0">
                <a:effectLst/>
                <a:latin typeface="EB Garamond" panose="00000500000000000000" pitchFamily="2" charset="0"/>
                <a:ea typeface="EB Garamond" panose="00000500000000000000" pitchFamily="2" charset="0"/>
                <a:cs typeface="Latha" panose="020B0604020202020204" pitchFamily="34" charset="0"/>
              </a:rPr>
              <a:t/>
            </a:r>
            <a:br>
              <a:rPr lang="en-IN" sz="28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1" name="Picture Placeholder 28"/>
          <p:cNvPicPr>
            <a:picLocks noGrp="1" noChangeAspect="1"/>
          </p:cNvPicPr>
          <p:nvPr>
            <p:ph type="pic" idx="2"/>
          </p:nvPr>
        </p:nvPicPr>
        <p:blipFill>
          <a:blip r:embed="rId2"/>
          <a:srcRect l="19580" r="19580"/>
          <a:stretch>
            <a:fillRect/>
          </a:stretch>
        </p:blipFill>
        <p:spPr/>
      </p:pic>
      <p:sp>
        <p:nvSpPr>
          <p:cNvPr id="1048615" name="Text Placeholder 18"/>
          <p:cNvSpPr>
            <a:spLocks noGrp="1"/>
          </p:cNvSpPr>
          <p:nvPr>
            <p:ph type="body" idx="1"/>
          </p:nvPr>
        </p:nvSpPr>
        <p:spPr>
          <a:prstGeom prst="rect">
            <a:avLst/>
          </a:prstGeom>
        </p:spPr>
        <p:txBody>
          <a:bodyPr/>
          <a:lstStyle/>
          <a:p>
            <a:r>
              <a:rPr lang="en-IN" sz="1100" dirty="0">
                <a:effectLst/>
                <a:latin typeface="EB Garamond" panose="00000500000000000000" pitchFamily="2" charset="0"/>
                <a:ea typeface="EB Garamond" panose="00000500000000000000" pitchFamily="2" charset="0"/>
                <a:cs typeface="Latha" panose="020B0604020202020204" pitchFamily="34" charset="0"/>
              </a:rPr>
              <a:t>       </a:t>
            </a:r>
          </a:p>
          <a:p>
            <a:r>
              <a:rPr lang="en-IN" sz="1100" dirty="0">
                <a:effectLst/>
                <a:latin typeface="EB Garamond" panose="00000500000000000000" pitchFamily="2" charset="0"/>
                <a:ea typeface="EB Garamond" panose="00000500000000000000" pitchFamily="2" charset="0"/>
                <a:cs typeface="Latha" panose="020B0604020202020204" pitchFamily="34" charset="0"/>
              </a:rPr>
              <a:t>The online food ordering system is one of the latest servicers most fast food restaurants in the western world are adopting. With this method, food is ordered online and delivered to the customer. This is made possible through the use of electronic payment system. Customers pay with their credit cards, although credit card customers can be served even before they make payment either through cash or cheque. So, the system designed in this project will enable customers go online and place order for their food.</a:t>
            </a:r>
          </a:p>
          <a:p>
            <a:endParaRPr lang="en-IN" dirty="0"/>
          </a:p>
        </p:txBody>
      </p:sp>
      <p:sp>
        <p:nvSpPr>
          <p:cNvPr id="1048616" name="Title 11"/>
          <p:cNvSpPr>
            <a:spLocks noGrp="1"/>
          </p:cNvSpPr>
          <p:nvPr>
            <p:ph type="title"/>
          </p:nvPr>
        </p:nvSpPr>
        <p:spPr>
          <a:xfrm>
            <a:off x="4849730" y="361011"/>
            <a:ext cx="4140265" cy="344091"/>
          </a:xfrm>
          <a:prstGeom prst="rect">
            <a:avLst/>
          </a:prstGeom>
        </p:spPr>
        <p:txBody>
          <a:bodyPr>
            <a:normAutofit fontScale="90000"/>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
            </a:r>
            <a:br>
              <a:rPr lang="en-IN" sz="1800" dirty="0">
                <a:effectLst/>
                <a:latin typeface="EB Garamond" panose="00000500000000000000" pitchFamily="2" charset="0"/>
                <a:ea typeface="EB Garamond" panose="00000500000000000000" pitchFamily="2" charset="0"/>
                <a:cs typeface="Latha" panose="020B0604020202020204" pitchFamily="34" charset="0"/>
              </a:rPr>
            </a:br>
            <a:r>
              <a:rPr lang="en-IN" sz="2000" dirty="0">
                <a:effectLst/>
                <a:latin typeface="EB Garamond" panose="00000500000000000000" pitchFamily="2" charset="0"/>
                <a:ea typeface="EB Garamond" panose="00000500000000000000" pitchFamily="2" charset="0"/>
                <a:cs typeface="Latha" panose="020B0604020202020204" pitchFamily="34" charset="0"/>
              </a:rPr>
              <a:t>Scope</a:t>
            </a:r>
            <a:endParaRPr lang="en-IN" dirty="0"/>
          </a:p>
        </p:txBody>
      </p:sp>
      <p:sp>
        <p:nvSpPr>
          <p:cNvPr id="1048617" name="TextBox 26"/>
          <p:cNvSpPr txBox="1"/>
          <p:nvPr/>
        </p:nvSpPr>
        <p:spPr>
          <a:xfrm>
            <a:off x="4779264" y="938506"/>
            <a:ext cx="4364736" cy="2802128"/>
          </a:xfrm>
          <a:prstGeom prst="rect">
            <a:avLst/>
          </a:prstGeom>
          <a:noFill/>
        </p:spPr>
        <p:txBody>
          <a:bodyPr wrap="square">
            <a:spAutoFit/>
          </a:bodyPr>
          <a:lstStyle/>
          <a:p>
            <a:pPr marL="139700" indent="0">
              <a:lnSpc>
                <a:spcPct val="107000"/>
              </a:lnSpc>
              <a:spcAft>
                <a:spcPts val="800"/>
              </a:spcAft>
              <a:buNone/>
            </a:pP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online food ordering system is one of the latest servicers most fast food restaurants in the western world are adopting. With this method, food is ordered online and delivered to the customer. This is made possible through the use of electronic payment system. Customers pay with their credit cards, although credit card customers can be served even before they make payment either through cash or cheque. So, the system designed in this project will enable customers go online and place order for their food.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Text Placeholder 6"/>
          <p:cNvSpPr>
            <a:spLocks noGrp="1"/>
          </p:cNvSpPr>
          <p:nvPr>
            <p:ph type="body" idx="1"/>
          </p:nvPr>
        </p:nvSpPr>
        <p:spPr>
          <a:xfrm>
            <a:off x="4480014" y="176784"/>
            <a:ext cx="4318646" cy="4111641"/>
          </a:xfrm>
        </p:spPr>
        <p:txBody>
          <a:bodyPr/>
          <a:lstStyle/>
          <a:p>
            <a:pPr marL="139700" indent="0">
              <a:lnSpc>
                <a:spcPct val="107000"/>
              </a:lnSpc>
              <a:spcAft>
                <a:spcPts val="800"/>
              </a:spcAft>
              <a:buNone/>
            </a:pPr>
            <a:r>
              <a:rPr lang="en-IN" sz="16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2.Overall description</a:t>
            </a:r>
          </a:p>
          <a:p>
            <a:pPr marL="139700" indent="0">
              <a:lnSpc>
                <a:spcPct val="107000"/>
              </a:lnSpc>
              <a:spcAft>
                <a:spcPts val="800"/>
              </a:spcAft>
              <a:buNone/>
            </a:pPr>
            <a:r>
              <a:rPr lang="en-IN" u="sng" dirty="0">
                <a:effectLst/>
                <a:latin typeface="EB Garamond" panose="00000500000000000000" pitchFamily="2" charset="0"/>
                <a:ea typeface="EB Garamond" panose="00000500000000000000" pitchFamily="2" charset="0"/>
                <a:cs typeface="Latha" panose="020B0604020202020204" pitchFamily="34" charset="0"/>
              </a:rPr>
              <a:t> Product perspective</a:t>
            </a:r>
          </a:p>
          <a:p>
            <a:pPr marL="139700" indent="0">
              <a:lnSpc>
                <a:spcPct val="107000"/>
              </a:lnSpc>
              <a:spcAft>
                <a:spcPts val="800"/>
              </a:spcAft>
              <a:buNone/>
            </a:pPr>
            <a:r>
              <a:rPr lang="en-IN" dirty="0">
                <a:effectLst/>
                <a:latin typeface="EB Garamond" panose="00000500000000000000" pitchFamily="2" charset="0"/>
                <a:ea typeface="EB Garamond" panose="00000500000000000000" pitchFamily="2" charset="0"/>
                <a:cs typeface="Latha" panose="020B0604020202020204" pitchFamily="34" charset="0"/>
              </a:rPr>
              <a:t>The online food delivery website is an application of web-based system. This website provide complete product to place review, order and order processing. It can be accessed  through internet browsers on PC, mobile etc.</a:t>
            </a:r>
          </a:p>
          <a:p>
            <a:pPr marL="139700" indent="0">
              <a:lnSpc>
                <a:spcPct val="107000"/>
              </a:lnSpc>
              <a:spcAft>
                <a:spcPts val="800"/>
              </a:spcAft>
              <a:buNone/>
            </a:pPr>
            <a:r>
              <a:rPr lang="en-IN" sz="1400" u="sng" dirty="0">
                <a:effectLst/>
                <a:latin typeface="EB Garamond" panose="00000500000000000000" pitchFamily="2" charset="0"/>
                <a:ea typeface="EB Garamond" panose="00000500000000000000" pitchFamily="2" charset="0"/>
                <a:cs typeface="Latha" panose="020B0604020202020204" pitchFamily="34" charset="0"/>
              </a:rPr>
              <a:t>Product features</a:t>
            </a:r>
            <a:endParaRPr lang="en-IN" sz="1100" u="sng"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It provides a E-Commerce business product for the restaurants and hotels to manage and boost their business online. Through this website application connect restaurants with the customer within few clicks at the peak lunch time. This also helps to learn about the web application designing for eCommerce using new programming technique.</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Text Placeholder 12"/>
          <p:cNvSpPr>
            <a:spLocks noGrp="1"/>
          </p:cNvSpPr>
          <p:nvPr>
            <p:ph type="body" idx="1"/>
          </p:nvPr>
        </p:nvSpPr>
        <p:spPr>
          <a:xfrm>
            <a:off x="938784" y="1749552"/>
            <a:ext cx="1920240" cy="1859280"/>
          </a:xfrm>
        </p:spPr>
        <p:txBody>
          <a:bodyPr/>
          <a:lstStyle/>
          <a:p>
            <a:pPr>
              <a:lnSpc>
                <a:spcPct val="107000"/>
              </a:lnSpc>
              <a:spcAft>
                <a:spcPts val="800"/>
              </a:spcAft>
            </a:pPr>
            <a:r>
              <a:rPr lang="en-IN" u="sng" dirty="0">
                <a:effectLst/>
                <a:latin typeface="EB Garamond" panose="00000500000000000000" pitchFamily="2" charset="0"/>
                <a:ea typeface="EB Garamond" panose="00000500000000000000" pitchFamily="2" charset="0"/>
                <a:cs typeface="Latha" panose="020B0604020202020204" pitchFamily="34" charset="0"/>
              </a:rPr>
              <a:t>1. Web Ordering System Module</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1. home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2. meal plan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3. My cart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4. login page</a:t>
            </a:r>
          </a:p>
          <a:p>
            <a:endParaRPr lang="en-IN" dirty="0"/>
          </a:p>
        </p:txBody>
      </p:sp>
      <p:sp>
        <p:nvSpPr>
          <p:cNvPr id="1048638" name="Text Placeholder 13"/>
          <p:cNvSpPr>
            <a:spLocks noGrp="1"/>
          </p:cNvSpPr>
          <p:nvPr>
            <p:ph type="body" idx="2"/>
          </p:nvPr>
        </p:nvSpPr>
        <p:spPr>
          <a:xfrm>
            <a:off x="3896752" y="1749552"/>
            <a:ext cx="1920240" cy="1859280"/>
          </a:xfrm>
        </p:spPr>
        <p:txBody>
          <a:bodyPr/>
          <a:lstStyle/>
          <a:p>
            <a:pPr>
              <a:lnSpc>
                <a:spcPct val="107000"/>
              </a:lnSpc>
              <a:spcAft>
                <a:spcPts val="800"/>
              </a:spcAft>
            </a:pPr>
            <a:r>
              <a:rPr lang="en-IN" sz="1400" u="sng" dirty="0">
                <a:effectLst/>
                <a:latin typeface="EB Garamond" panose="00000500000000000000" pitchFamily="2" charset="0"/>
                <a:ea typeface="EB Garamond" panose="00000500000000000000" pitchFamily="2" charset="0"/>
                <a:cs typeface="Latha" panose="020B0604020202020204" pitchFamily="34" charset="0"/>
              </a:rPr>
              <a:t>2. Menu Management:</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1. food item</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2</a:t>
            </a:r>
            <a:r>
              <a:rPr lang="en-IN" sz="1400" dirty="0">
                <a:effectLst/>
                <a:latin typeface="EB Garamond" panose="00000500000000000000" pitchFamily="2" charset="0"/>
                <a:ea typeface="EB Garamond" panose="00000500000000000000" pitchFamily="2" charset="0"/>
                <a:cs typeface="Latha" panose="020B0604020202020204" pitchFamily="34" charset="0"/>
              </a:rPr>
              <a:t>. food price</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3</a:t>
            </a:r>
            <a:r>
              <a:rPr lang="en-IN" sz="1400" dirty="0">
                <a:effectLst/>
                <a:latin typeface="EB Garamond" panose="00000500000000000000" pitchFamily="2" charset="0"/>
                <a:ea typeface="EB Garamond" panose="00000500000000000000" pitchFamily="2" charset="0"/>
                <a:cs typeface="Latha" panose="020B0604020202020204" pitchFamily="34" charset="0"/>
              </a:rPr>
              <a:t>. food image</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4</a:t>
            </a:r>
            <a:r>
              <a:rPr lang="en-IN" sz="1400" dirty="0">
                <a:effectLst/>
                <a:latin typeface="EB Garamond" panose="00000500000000000000" pitchFamily="2" charset="0"/>
                <a:ea typeface="EB Garamond" panose="00000500000000000000" pitchFamily="2" charset="0"/>
                <a:cs typeface="Latha" panose="020B0604020202020204" pitchFamily="34" charset="0"/>
              </a:rPr>
              <a:t>. food description</a:t>
            </a:r>
          </a:p>
          <a:p>
            <a:endParaRPr lang="en-IN" dirty="0"/>
          </a:p>
        </p:txBody>
      </p:sp>
      <p:sp>
        <p:nvSpPr>
          <p:cNvPr id="1048639" name="Text Placeholder 14"/>
          <p:cNvSpPr>
            <a:spLocks noGrp="1"/>
          </p:cNvSpPr>
          <p:nvPr>
            <p:ph type="body" idx="3"/>
          </p:nvPr>
        </p:nvSpPr>
        <p:spPr>
          <a:xfrm>
            <a:off x="6854721" y="1749551"/>
            <a:ext cx="1920240" cy="1859279"/>
          </a:xfrm>
        </p:spPr>
        <p:txBody>
          <a:bodyPr/>
          <a:lstStyle/>
          <a:p>
            <a:pPr>
              <a:lnSpc>
                <a:spcPct val="107000"/>
              </a:lnSpc>
              <a:spcAft>
                <a:spcPts val="800"/>
              </a:spcAft>
            </a:pPr>
            <a:r>
              <a:rPr lang="en-IN" sz="1400" u="sng" dirty="0">
                <a:effectLst/>
                <a:latin typeface="EB Garamond" panose="00000500000000000000" pitchFamily="2" charset="0"/>
                <a:ea typeface="EB Garamond" panose="00000500000000000000" pitchFamily="2" charset="0"/>
                <a:cs typeface="Latha" panose="020B0604020202020204" pitchFamily="34" charset="0"/>
              </a:rPr>
              <a:t>3. Order Retrieval:</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1. Order plan</a:t>
            </a: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2. Order quantity</a:t>
            </a: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3. Delivery</a:t>
            </a:r>
          </a:p>
          <a:p>
            <a:endParaRPr lang="en-IN" dirty="0"/>
          </a:p>
        </p:txBody>
      </p:sp>
      <p:sp>
        <p:nvSpPr>
          <p:cNvPr id="1048640" name="Title 11"/>
          <p:cNvSpPr>
            <a:spLocks noGrp="1"/>
          </p:cNvSpPr>
          <p:nvPr>
            <p:ph type="title"/>
          </p:nvPr>
        </p:nvSpPr>
        <p:spPr/>
        <p:txBody>
          <a:bodyPr>
            <a:normAutofit fontScale="90000"/>
          </a:bodyPr>
          <a:lstStyle/>
          <a:p>
            <a:r>
              <a:rPr lang="en-IN" sz="1800" u="sng" dirty="0">
                <a:effectLst/>
                <a:latin typeface="EB Garamond" panose="00000500000000000000" pitchFamily="2" charset="0"/>
                <a:ea typeface="EB Garamond" panose="00000500000000000000" pitchFamily="2" charset="0"/>
                <a:cs typeface="Latha" panose="020B0604020202020204" pitchFamily="34" charset="0"/>
              </a:rPr>
              <a:t>Product Function:</a:t>
            </a:r>
            <a:r>
              <a:rPr lang="en-IN" sz="1400" dirty="0">
                <a:effectLst/>
                <a:latin typeface="EB Garamond" panose="00000500000000000000" pitchFamily="2" charset="0"/>
                <a:ea typeface="EB Garamond" panose="00000500000000000000" pitchFamily="2" charset="0"/>
                <a:cs typeface="Latha" panose="020B0604020202020204" pitchFamily="34" charset="0"/>
              </a:rPr>
              <a:t/>
            </a:r>
            <a:br>
              <a:rPr lang="en-IN" sz="14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5" name="Title 6"/>
          <p:cNvSpPr>
            <a:spLocks noGrp="1"/>
          </p:cNvSpPr>
          <p:nvPr>
            <p:ph type="title"/>
          </p:nvPr>
        </p:nvSpPr>
        <p:spPr/>
        <p:txBody>
          <a:bodyPr>
            <a:noAutofit/>
          </a:bodyPr>
          <a:lstStyle/>
          <a:p>
            <a:r>
              <a:rPr lang="en-IN" sz="1800"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3.Functional requirements:</a:t>
            </a:r>
            <a:r>
              <a:rPr lang="en-IN" sz="1400"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
            </a:r>
            <a:br>
              <a:rPr lang="en-IN" sz="1400"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br>
            <a:endParaRPr lang="en-IN" sz="1600" dirty="0"/>
          </a:p>
        </p:txBody>
      </p:sp>
      <p:sp>
        <p:nvSpPr>
          <p:cNvPr id="1048646" name="Text Placeholder 7"/>
          <p:cNvSpPr>
            <a:spLocks noGrp="1"/>
          </p:cNvSpPr>
          <p:nvPr>
            <p:ph type="body" idx="1"/>
          </p:nvPr>
        </p:nvSpPr>
        <p:spPr>
          <a:xfrm>
            <a:off x="135732" y="756211"/>
            <a:ext cx="4436269" cy="608355"/>
          </a:xfrm>
        </p:spPr>
        <p:txBody>
          <a:bodyPr/>
          <a:lstStyle/>
          <a:p>
            <a:pPr marL="139700" indent="0">
              <a:buNone/>
            </a:pPr>
            <a:r>
              <a:rPr lang="en-IN" b="0" i="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Functional requirements are listed first, according to their relationship to the overall system, customers, waiters, chefs and supervisors</a:t>
            </a:r>
            <a:endParaRPr lang="en-IN" b="0" i="0" dirty="0"/>
          </a:p>
        </p:txBody>
      </p:sp>
      <p:sp>
        <p:nvSpPr>
          <p:cNvPr id="1048647" name="Text Placeholder 8"/>
          <p:cNvSpPr>
            <a:spLocks noGrp="1"/>
          </p:cNvSpPr>
          <p:nvPr>
            <p:ph type="body" idx="2"/>
          </p:nvPr>
        </p:nvSpPr>
        <p:spPr>
          <a:xfrm>
            <a:off x="135732" y="1420837"/>
            <a:ext cx="4265186" cy="3087858"/>
          </a:xfrm>
        </p:spPr>
        <p:txBody>
          <a:bodyPr>
            <a:normAutofit fontScale="50357" lnSpcReduction="20000"/>
          </a:bodyPr>
          <a:lstStyle/>
          <a:p>
            <a:pPr marL="139700" indent="0">
              <a:lnSpc>
                <a:spcPct val="107000"/>
              </a:lnSpc>
              <a:spcAft>
                <a:spcPts val="800"/>
              </a:spcAft>
              <a:buNone/>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20000"/>
              </a:lnSpc>
              <a:spcAft>
                <a:spcPts val="800"/>
              </a:spcAft>
              <a:buNone/>
            </a:pPr>
            <a:r>
              <a:rPr lang="en-IN" sz="2000"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Customer</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A customer shall be able to engage their menu by double tapping the activated surface computer in their table. A customer shall be able to add an item to a pending order by dragging the item from the engaged menu onto the order. A customer shall be able to remove an item from a pending order by dragging the item oﬀ the order. A customer shall be able to add a special dietary requirement to an order by dragging the requirement from the engaged menu onto the order. When in billing mode, a surface computer shall display a representation of a bankcard payment foreach customer</a:t>
            </a:r>
          </a:p>
          <a:p>
            <a:pPr marL="139700" indent="0">
              <a:lnSpc>
                <a:spcPct val="120000"/>
              </a:lnSpc>
              <a:spcAft>
                <a:spcPts val="800"/>
              </a:spcAft>
              <a:buNone/>
            </a:pPr>
            <a:r>
              <a:rPr lang="en-IN" sz="2000"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Waiter</a:t>
            </a:r>
          </a:p>
          <a:p>
            <a:pPr marL="139700" indent="0">
              <a:lnSpc>
                <a:spcPct val="120000"/>
              </a:lnSpc>
              <a:spcAft>
                <a:spcPts val="800"/>
              </a:spcAft>
              <a:buNone/>
            </a:pP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waiter assigned to a table shall be alerted via their wireless tablet when:  An order is placed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fromthat</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table  An item ordered by that table is rejected by the kitchen  An item ordered by that table is ready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tobe</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served  The table has requested waiter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assistanceA</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tablet shall allow a waiter to accept , reject and modify  an order placed by a customer through a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surfacecomputer</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A tablet shall allow a waiter to process a payment using cash or a bankcard.</a:t>
            </a:r>
            <a:endParaRPr lang="en-IN" sz="20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1195</Words>
  <Application>Microsoft Office PowerPoint</Application>
  <PresentationFormat>On-screen Show (16:9)</PresentationFormat>
  <Paragraphs>91</Paragraphs>
  <Slides>19</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Public Sans</vt:lpstr>
      <vt:lpstr>EB Garamond</vt:lpstr>
      <vt:lpstr>EB Garamond Medium</vt:lpstr>
      <vt:lpstr>Noto Sans Symbols</vt:lpstr>
      <vt:lpstr>Latha</vt:lpstr>
      <vt:lpstr>EB Garamond SemiBold</vt:lpstr>
      <vt:lpstr>Calibri</vt:lpstr>
      <vt:lpstr>Simple Light</vt:lpstr>
      <vt:lpstr>Slide 1</vt:lpstr>
      <vt:lpstr>FOOD DELIVERY WEBSITE </vt:lpstr>
      <vt:lpstr>Slide 3</vt:lpstr>
      <vt:lpstr>1.Introduction </vt:lpstr>
      <vt:lpstr>Overview </vt:lpstr>
      <vt:lpstr> Scope</vt:lpstr>
      <vt:lpstr>Slide 7</vt:lpstr>
      <vt:lpstr>Product Function: </vt:lpstr>
      <vt:lpstr>3.Functional requirements: </vt:lpstr>
      <vt:lpstr>Slide 10</vt:lpstr>
      <vt:lpstr>Slide 11</vt:lpstr>
      <vt:lpstr>Slide 12</vt:lpstr>
      <vt:lpstr>Slide 13</vt:lpstr>
      <vt:lpstr>Slide 14</vt:lpstr>
      <vt:lpstr>5.Non functional requirements </vt:lpstr>
      <vt:lpstr>Security Requirements </vt:lpstr>
      <vt:lpstr>Safety Requirements </vt:lpstr>
      <vt:lpstr>Slide 18</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PC</cp:lastModifiedBy>
  <cp:revision>4</cp:revision>
  <dcterms:created xsi:type="dcterms:W3CDTF">2020-08-13T00:21:46Z</dcterms:created>
  <dcterms:modified xsi:type="dcterms:W3CDTF">2023-03-09T15:09:24Z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bee1cbb6d0b4470c8887024c9e56e92b</vt:lpwstr>
  </property>
</Properties>
</file>